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72" r:id="rId17"/>
    <p:sldId id="275" r:id="rId18"/>
    <p:sldId id="276" r:id="rId19"/>
    <p:sldId id="279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0EEBF-A8F8-4746-AB4A-49FF7F934933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9D137-BCCF-4C29-ADA9-022A641AF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5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9D137-BCCF-4C29-ADA9-022A641AFC9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32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E938-4C23-4256-8C32-38BEB0E4C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2253D-754F-4365-BE3F-C8D4D2FDD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3E053-B34E-4507-A5DA-5B5CB7CC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2751F-BC13-4D34-BB69-5445B8AF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AFCF9-39CD-4DA6-90F4-296A6B24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4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CEB73-5F38-44B5-B662-16EB8C85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FA3E6-6296-4E89-A996-C2756B6CD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1C8AE-EC2C-4F63-BAA7-5E5DB0DE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63A8-08CB-4B08-B380-C3A2EA16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F8BFF-B19B-4F05-A297-92718580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8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E53EF-0644-4454-A5E6-475B4B7433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CC10B-B706-4812-BD96-E1ACB9BB2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94919-911F-44FE-ADE7-3A3432A6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2E711-F0AB-44A6-A860-06D6FC4A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622F3-0B00-4856-8E44-2A0918EC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40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6A0B-DDFB-4877-A5EC-40167389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01BCF-EE40-4760-8DDA-04CFCE80E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6E054-8673-49AC-80A3-3CDE09B7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37CE-200D-4B81-AD64-BD4CCE4F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92065-C5B4-471C-B2CD-8CFF61000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5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2AEF-CE86-4C8A-82CA-51160CDF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1EFE1-B588-4926-8FB6-28F6F54DD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AD228-B9F0-4045-A076-65228B49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55396-5936-4ECB-B4FE-C145AFBE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4EF9-C50B-4789-B1D4-2ED5EC5B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8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61CA2-C864-4A85-91A3-A9D7C01A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BAEF6-1915-4B94-A548-48C2CA30D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99874-18CF-4BCB-814D-DB87D6DCD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A30F0-C7A8-46BC-AA0D-498A8716C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C3AC7-9253-413F-A359-E2B2B744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51C9B-8EB1-45A0-AA73-6E4E1208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6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1BF1-42F4-48A2-ABE7-0729CFA8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021FC-557A-4E67-99DB-64DD4CF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AF4A58-CF18-4787-A71E-0ACAB300E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B409A-6F81-405D-B042-FBD632267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0B06D-52B0-4068-80C1-348420F79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45FFA-F011-4AFA-9F7D-76B5166C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0BFEA-D119-4A25-BD1D-4148E357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ABF37-F44F-4B74-8C49-D2F156E3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84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43F2C-BE1B-47E3-965B-8C06A1C7F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4091E-48B2-4AE0-8D3D-89720CD5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F2A7C-4837-4F98-B457-FFDABA78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D5002-2370-4599-A1E5-F88E342D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23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FFE13-A382-4CE5-B16C-75F5DC17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66BD8-F402-4FCA-8A8B-536401E8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E4DC0-AD82-4CCD-BDA7-DD58A066F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49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93C5-E794-4B8D-A80D-700CE92B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DD586-EC6C-4D51-A63C-49C7CAD2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AA054-4D29-4819-9AF1-744F0AAE3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AEE16-45B5-4AFB-9904-2ECAE13F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D0155-E732-4E3B-AB6D-A038A91C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6F3CA-AAD6-4DA3-A6AE-C20E729C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91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36A2-24ED-4300-A9AB-61D3F9C6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DCC6-02B0-48FD-8F21-18C5125F23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3707F-EE3C-44C2-BF03-B71CB3BBA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009CA-A86F-4F22-BDB8-726387CC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A3F54-5508-4FE4-89F6-E79063F1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0BF37-AD4E-48E8-AFA2-E99AA68A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3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D9768-0DC9-4134-8EC4-07A95CDA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4633-E5E6-4183-B787-1DF63EEFE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9366D-C3EA-4F63-8BC0-668C3C9A7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0871D-D7BD-4A64-B22C-361FFF237019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3E293-1ED8-484F-A428-436FEE65D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4DB25-1CE2-4D78-BADF-1995F123B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F3AE0-CB95-400C-BC4D-CBF9BD81C2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81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3" Type="http://schemas.microsoft.com/office/2007/relationships/media" Target="../media/media15.m4a"/><Relationship Id="rId7" Type="http://schemas.microsoft.com/office/2007/relationships/media" Target="../media/media17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image" Target="../media/image2.png"/><Relationship Id="rId5" Type="http://schemas.microsoft.com/office/2007/relationships/media" Target="../media/media16.m4a"/><Relationship Id="rId10" Type="http://schemas.openxmlformats.org/officeDocument/2006/relationships/image" Target="../media/image14.png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3.m4a"/><Relationship Id="rId7" Type="http://schemas.openxmlformats.org/officeDocument/2006/relationships/image" Target="../media/image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7.png"/><Relationship Id="rId5" Type="http://schemas.microsoft.com/office/2007/relationships/media" Target="../media/media6.m4a"/><Relationship Id="rId10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2.png"/><Relationship Id="rId5" Type="http://schemas.microsoft.com/office/2007/relationships/media" Target="../media/media9.m4a"/><Relationship Id="rId10" Type="http://schemas.openxmlformats.org/officeDocument/2006/relationships/image" Target="../media/image10.jpeg"/><Relationship Id="rId4" Type="http://schemas.openxmlformats.org/officeDocument/2006/relationships/audio" Target="../media/media8.m4a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13.png"/><Relationship Id="rId5" Type="http://schemas.microsoft.com/office/2007/relationships/media" Target="../media/media12.m4a"/><Relationship Id="rId10" Type="http://schemas.openxmlformats.org/officeDocument/2006/relationships/image" Target="../media/image12.jpeg"/><Relationship Id="rId4" Type="http://schemas.openxmlformats.org/officeDocument/2006/relationships/audio" Target="../media/media11.m4a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BC - History of the BBC, Listen with Mother – are you sitting comfortably?">
            <a:extLst>
              <a:ext uri="{FF2B5EF4-FFF2-40B4-BE49-F238E27FC236}">
                <a16:creationId xmlns:a16="http://schemas.microsoft.com/office/drawing/2014/main" id="{42285F42-7D04-4E7D-8804-F3D1CB6F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t="2654" r="12948"/>
          <a:stretch/>
        </p:blipFill>
        <p:spPr bwMode="auto">
          <a:xfrm>
            <a:off x="2342147" y="385011"/>
            <a:ext cx="7988970" cy="62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isten with mother - sitting comfortably">
            <a:hlinkClick r:id="" action="ppaction://media"/>
            <a:extLst>
              <a:ext uri="{FF2B5EF4-FFF2-40B4-BE49-F238E27FC236}">
                <a16:creationId xmlns:a16="http://schemas.microsoft.com/office/drawing/2014/main" id="{6C6933E0-6D71-4BF2-9924-860B3D4BD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57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6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35520B-2CB6-4CE5-9876-06FDA1823CBC}"/>
              </a:ext>
            </a:extLst>
          </p:cNvPr>
          <p:cNvSpPr/>
          <p:nvPr/>
        </p:nvSpPr>
        <p:spPr>
          <a:xfrm>
            <a:off x="385011" y="1427747"/>
            <a:ext cx="11389894" cy="2173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myself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sleepin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to do my best to please her just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'cause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she's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eye and that is why she satisfies my soul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the one and only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B0BF43-CEA4-47C2-B7D3-5811F235C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7387" y="87006"/>
            <a:ext cx="4817225" cy="6683987"/>
          </a:xfrm>
          <a:prstGeom prst="rect">
            <a:avLst/>
          </a:prstGeom>
        </p:spPr>
      </p:pic>
      <p:pic>
        <p:nvPicPr>
          <p:cNvPr id="5" name="Perilous play - colliery 2">
            <a:hlinkClick r:id="" action="ppaction://media"/>
            <a:extLst>
              <a:ext uri="{FF2B5EF4-FFF2-40B4-BE49-F238E27FC236}">
                <a16:creationId xmlns:a16="http://schemas.microsoft.com/office/drawing/2014/main" id="{BE5BB86D-7C41-4193-8F54-A09B20024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49455" y="5987548"/>
            <a:ext cx="609600" cy="609600"/>
          </a:xfrm>
          <a:prstGeom prst="rect">
            <a:avLst/>
          </a:prstGeom>
        </p:spPr>
      </p:pic>
      <p:pic>
        <p:nvPicPr>
          <p:cNvPr id="6" name="Perilous play - quarry">
            <a:hlinkClick r:id="" action="ppaction://media"/>
            <a:extLst>
              <a:ext uri="{FF2B5EF4-FFF2-40B4-BE49-F238E27FC236}">
                <a16:creationId xmlns:a16="http://schemas.microsoft.com/office/drawing/2014/main" id="{1F4E9EA4-3C03-4AE5-B302-72CE597451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8746" y="2361490"/>
            <a:ext cx="609600" cy="609600"/>
          </a:xfrm>
          <a:prstGeom prst="rect">
            <a:avLst/>
          </a:prstGeom>
        </p:spPr>
      </p:pic>
      <p:pic>
        <p:nvPicPr>
          <p:cNvPr id="7" name="Perilous Play - rounders">
            <a:hlinkClick r:id="" action="ppaction://media"/>
            <a:extLst>
              <a:ext uri="{FF2B5EF4-FFF2-40B4-BE49-F238E27FC236}">
                <a16:creationId xmlns:a16="http://schemas.microsoft.com/office/drawing/2014/main" id="{32586306-66FE-42C0-9247-EBEA0F1F8F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9472" y="406651"/>
            <a:ext cx="609600" cy="609600"/>
          </a:xfrm>
          <a:prstGeom prst="rect">
            <a:avLst/>
          </a:prstGeom>
        </p:spPr>
      </p:pic>
      <p:pic>
        <p:nvPicPr>
          <p:cNvPr id="8" name="Perilous play - colliery 1">
            <a:hlinkClick r:id="" action="ppaction://media"/>
            <a:extLst>
              <a:ext uri="{FF2B5EF4-FFF2-40B4-BE49-F238E27FC236}">
                <a16:creationId xmlns:a16="http://schemas.microsoft.com/office/drawing/2014/main" id="{57F5965A-F2FF-4262-BE17-CF68A2D12E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9472" y="419171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B6944A-B44C-4EE8-A52F-0AE921166DBC}"/>
              </a:ext>
            </a:extLst>
          </p:cNvPr>
          <p:cNvSpPr txBox="1"/>
          <p:nvPr/>
        </p:nvSpPr>
        <p:spPr>
          <a:xfrm>
            <a:off x="335735" y="406651"/>
            <a:ext cx="3224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Perilous</a:t>
            </a:r>
          </a:p>
          <a:p>
            <a:r>
              <a:rPr lang="en-GB" sz="5400" b="1" dirty="0"/>
              <a:t>Playtimes</a:t>
            </a:r>
          </a:p>
        </p:txBody>
      </p:sp>
    </p:spTree>
    <p:extLst>
      <p:ext uri="{BB962C8B-B14F-4D97-AF65-F5344CB8AC3E}">
        <p14:creationId xmlns:p14="http://schemas.microsoft.com/office/powerpoint/2010/main" val="22215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552E12-AF2A-43AC-B0AD-106F85DB4060}"/>
              </a:ext>
            </a:extLst>
          </p:cNvPr>
          <p:cNvSpPr/>
          <p:nvPr/>
        </p:nvSpPr>
        <p:spPr>
          <a:xfrm>
            <a:off x="288758" y="401053"/>
            <a:ext cx="11614484" cy="581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on the roof – The Drifters 1963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this old world starts getting me down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people are just too much for me to face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climb way up to the top of the stairs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all my cares just drift right into space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 roof it's peaceful as can be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there the world below can't bother me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 me tell you now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he drifters - up on the roof (320 kbps)">
            <a:hlinkClick r:id="" action="ppaction://media"/>
            <a:extLst>
              <a:ext uri="{FF2B5EF4-FFF2-40B4-BE49-F238E27FC236}">
                <a16:creationId xmlns:a16="http://schemas.microsoft.com/office/drawing/2014/main" id="{FFF66D0F-BF2F-4A0E-8506-A47D68851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011" y="49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F26BF9-06A2-4D61-8E63-8ECC49FCE160}"/>
              </a:ext>
            </a:extLst>
          </p:cNvPr>
          <p:cNvSpPr/>
          <p:nvPr/>
        </p:nvSpPr>
        <p:spPr>
          <a:xfrm>
            <a:off x="256674" y="733538"/>
            <a:ext cx="11678652" cy="587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I come home feeling tired and beat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go up where the air is fresh and sweet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get away from the hustling crowds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all that rat race noise down in the street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the roof's the only place I know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you just have to wish to make it so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on the roof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Instrumental</a:t>
            </a:r>
            <a:endParaRPr lang="en-GB" sz="3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41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62BE50-0E70-4FCD-B0EF-AE51C98B8438}"/>
              </a:ext>
            </a:extLst>
          </p:cNvPr>
          <p:cNvSpPr/>
          <p:nvPr/>
        </p:nvSpPr>
        <p:spPr>
          <a:xfrm>
            <a:off x="192505" y="561475"/>
            <a:ext cx="11742821" cy="5708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night the stars put on a show for free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darling you can share it all with me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keep-a </a:t>
            </a:r>
            <a:r>
              <a:rPr lang="en-GB" sz="3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tellin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you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Right smack dab in the middle of town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found a Paradise that's trouble-proof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if this world starts getting you down</a:t>
            </a:r>
            <a:b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There's room enough for two up on the roof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3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on the roof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6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4E71-8D76-470F-9CF3-80687B12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1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/>
              <a:t>Simply Sounds…..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F2B47-BCC8-4387-97CE-8A415812A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9663"/>
            <a:ext cx="10515600" cy="3257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/>
              <a:t>Sounds from a summer garden</a:t>
            </a:r>
          </a:p>
        </p:txBody>
      </p:sp>
    </p:spTree>
    <p:extLst>
      <p:ext uri="{BB962C8B-B14F-4D97-AF65-F5344CB8AC3E}">
        <p14:creationId xmlns:p14="http://schemas.microsoft.com/office/powerpoint/2010/main" val="2289116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DDD6B4-13DF-4461-B9D0-5C3552D71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87" y="146331"/>
            <a:ext cx="8344426" cy="5565667"/>
          </a:xfrm>
          <a:prstGeom prst="rect">
            <a:avLst/>
          </a:prstGeom>
        </p:spPr>
      </p:pic>
      <p:pic>
        <p:nvPicPr>
          <p:cNvPr id="6" name="Sounds from a summer garden">
            <a:hlinkClick r:id="" action="ppaction://media"/>
            <a:extLst>
              <a:ext uri="{FF2B5EF4-FFF2-40B4-BE49-F238E27FC236}">
                <a16:creationId xmlns:a16="http://schemas.microsoft.com/office/drawing/2014/main" id="{E7F5BD95-24DC-4A01-BD23-453E1462F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4893" y="338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40809-21AE-421F-83B0-F739100B3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31" y="104931"/>
            <a:ext cx="5960938" cy="59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89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74AE-F21C-4AE4-BB72-6B431486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E6648-8C1B-404B-B2CA-4DE2BF333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A477C-8087-4AF3-A600-C98A095D9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98" y="236291"/>
            <a:ext cx="10133003" cy="56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2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id="{A7D0369F-1D56-4C72-9E0E-985479BF3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348" y="0"/>
            <a:ext cx="10624051" cy="59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bles sound clip">
            <a:hlinkClick r:id="" action="ppaction://media"/>
            <a:extLst>
              <a:ext uri="{FF2B5EF4-FFF2-40B4-BE49-F238E27FC236}">
                <a16:creationId xmlns:a16="http://schemas.microsoft.com/office/drawing/2014/main" id="{61B8A7C1-D91F-4978-8BF0-3AA31A04C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803" y="5139382"/>
            <a:ext cx="609600" cy="609600"/>
          </a:xfrm>
          <a:prstGeom prst="rect">
            <a:avLst/>
          </a:prstGeom>
        </p:spPr>
      </p:pic>
      <p:pic>
        <p:nvPicPr>
          <p:cNvPr id="6" name="Picture 5" descr="images2ADX2714">
            <a:extLst>
              <a:ext uri="{FF2B5EF4-FFF2-40B4-BE49-F238E27FC236}">
                <a16:creationId xmlns:a16="http://schemas.microsoft.com/office/drawing/2014/main" id="{612C24EE-FA1F-4210-8651-E6E6E907A5D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r="4774"/>
          <a:stretch/>
        </p:blipFill>
        <p:spPr bwMode="auto">
          <a:xfrm>
            <a:off x="1125742" y="1126065"/>
            <a:ext cx="5059540" cy="298061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lego blocks 2">
            <a:extLst>
              <a:ext uri="{FF2B5EF4-FFF2-40B4-BE49-F238E27FC236}">
                <a16:creationId xmlns:a16="http://schemas.microsoft.com/office/drawing/2014/main" id="{D1EF2399-AF93-424E-8B07-18C6026D400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20534" b="616"/>
          <a:stretch>
            <a:fillRect/>
          </a:stretch>
        </p:blipFill>
        <p:spPr bwMode="auto">
          <a:xfrm>
            <a:off x="6629170" y="1162160"/>
            <a:ext cx="4437088" cy="326309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Lego sound clip">
            <a:hlinkClick r:id="" action="ppaction://media"/>
            <a:extLst>
              <a:ext uri="{FF2B5EF4-FFF2-40B4-BE49-F238E27FC236}">
                <a16:creationId xmlns:a16="http://schemas.microsoft.com/office/drawing/2014/main" id="{99DB9D56-5018-47F5-899B-3EF1C5ADFE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803" y="592755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0C42AE-AB02-467F-BCD6-F201382740B7}"/>
              </a:ext>
            </a:extLst>
          </p:cNvPr>
          <p:cNvSpPr txBox="1"/>
          <p:nvPr/>
        </p:nvSpPr>
        <p:spPr>
          <a:xfrm>
            <a:off x="1601090" y="489334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Marbles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EE64A-F96A-4308-B38E-80E831440B0A}"/>
              </a:ext>
            </a:extLst>
          </p:cNvPr>
          <p:cNvSpPr txBox="1"/>
          <p:nvPr/>
        </p:nvSpPr>
        <p:spPr>
          <a:xfrm>
            <a:off x="7078875" y="489334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Lego bricks</a:t>
            </a:r>
          </a:p>
        </p:txBody>
      </p:sp>
    </p:spTree>
    <p:extLst>
      <p:ext uri="{BB962C8B-B14F-4D97-AF65-F5344CB8AC3E}">
        <p14:creationId xmlns:p14="http://schemas.microsoft.com/office/powerpoint/2010/main" val="157198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BC - History of the BBC, Listen with Mother – are you sitting comfortably?">
            <a:extLst>
              <a:ext uri="{FF2B5EF4-FFF2-40B4-BE49-F238E27FC236}">
                <a16:creationId xmlns:a16="http://schemas.microsoft.com/office/drawing/2014/main" id="{42285F42-7D04-4E7D-8804-F3D1CB6FF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t="2654" r="12948"/>
          <a:stretch/>
        </p:blipFill>
        <p:spPr bwMode="auto">
          <a:xfrm>
            <a:off x="2342147" y="385011"/>
            <a:ext cx="7988970" cy="62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sten with Mother Faure Dolly Suite Berceuse">
            <a:hlinkClick r:id="" action="ppaction://media"/>
            <a:extLst>
              <a:ext uri="{FF2B5EF4-FFF2-40B4-BE49-F238E27FC236}">
                <a16:creationId xmlns:a16="http://schemas.microsoft.com/office/drawing/2014/main" id="{C7546F5D-DE91-4C0F-8927-CEAD38D2C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2791" y="5807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98373-66C6-4BBE-A0D0-94515A1D3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39" y="1029904"/>
            <a:ext cx="2922860" cy="277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082A4-A716-499E-81C5-6A5E9D94C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3422" y="555795"/>
            <a:ext cx="3327594" cy="3831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0BEF6-F03C-4687-AD52-434B72EFC8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2209" y="973781"/>
            <a:ext cx="2767644" cy="2767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1C7EE-7364-423A-90A4-9CD8C0725324}"/>
              </a:ext>
            </a:extLst>
          </p:cNvPr>
          <p:cNvSpPr txBox="1"/>
          <p:nvPr/>
        </p:nvSpPr>
        <p:spPr>
          <a:xfrm>
            <a:off x="397130" y="355740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Bouncing ball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30674-EDBD-4196-A365-477BEC2FDB7D}"/>
              </a:ext>
            </a:extLst>
          </p:cNvPr>
          <p:cNvSpPr txBox="1"/>
          <p:nvPr/>
        </p:nvSpPr>
        <p:spPr>
          <a:xfrm>
            <a:off x="4327161" y="323128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Recorder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08B97-E327-49D4-B6A5-F29C0DAF5700}"/>
              </a:ext>
            </a:extLst>
          </p:cNvPr>
          <p:cNvSpPr txBox="1"/>
          <p:nvPr/>
        </p:nvSpPr>
        <p:spPr>
          <a:xfrm>
            <a:off x="8257192" y="355740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Duck</a:t>
            </a:r>
          </a:p>
        </p:txBody>
      </p:sp>
      <p:pic>
        <p:nvPicPr>
          <p:cNvPr id="10" name="Duck Toy sound clip">
            <a:hlinkClick r:id="" action="ppaction://media"/>
            <a:extLst>
              <a:ext uri="{FF2B5EF4-FFF2-40B4-BE49-F238E27FC236}">
                <a16:creationId xmlns:a16="http://schemas.microsoft.com/office/drawing/2014/main" id="{E5A314BC-C3AC-46BA-BD52-6109E9D6A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4172" y="6197460"/>
            <a:ext cx="609600" cy="609600"/>
          </a:xfrm>
          <a:prstGeom prst="rect">
            <a:avLst/>
          </a:prstGeom>
        </p:spPr>
      </p:pic>
      <p:pic>
        <p:nvPicPr>
          <p:cNvPr id="11" name="Recorder sound clip">
            <a:hlinkClick r:id="" action="ppaction://media"/>
            <a:extLst>
              <a:ext uri="{FF2B5EF4-FFF2-40B4-BE49-F238E27FC236}">
                <a16:creationId xmlns:a16="http://schemas.microsoft.com/office/drawing/2014/main" id="{EBCE0DEF-E6EF-46D9-9630-E6574758A7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4172" y="5353629"/>
            <a:ext cx="609600" cy="609600"/>
          </a:xfrm>
          <a:prstGeom prst="rect">
            <a:avLst/>
          </a:prstGeom>
        </p:spPr>
      </p:pic>
      <p:pic>
        <p:nvPicPr>
          <p:cNvPr id="13" name="Bouncing Ball sound clip">
            <a:hlinkClick r:id="" action="ppaction://media"/>
            <a:extLst>
              <a:ext uri="{FF2B5EF4-FFF2-40B4-BE49-F238E27FC236}">
                <a16:creationId xmlns:a16="http://schemas.microsoft.com/office/drawing/2014/main" id="{A20DBCA0-E1B4-488E-A839-85BCE6851A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3692" y="4398737"/>
            <a:ext cx="670559" cy="6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r toys pic">
            <a:extLst>
              <a:ext uri="{FF2B5EF4-FFF2-40B4-BE49-F238E27FC236}">
                <a16:creationId xmlns:a16="http://schemas.microsoft.com/office/drawing/2014/main" id="{7F747D15-ED54-4EC9-9C58-E4756F6E475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2" t="5554" r="28290" b="22762"/>
          <a:stretch>
            <a:fillRect/>
          </a:stretch>
        </p:blipFill>
        <p:spPr bwMode="auto">
          <a:xfrm>
            <a:off x="4367928" y="1564190"/>
            <a:ext cx="2865063" cy="28955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imagesJ3MX0BBB">
            <a:extLst>
              <a:ext uri="{FF2B5EF4-FFF2-40B4-BE49-F238E27FC236}">
                <a16:creationId xmlns:a16="http://schemas.microsoft.com/office/drawing/2014/main" id="{E30E7E58-D51A-4ACA-A47A-AB880F6641C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17" y="1723934"/>
            <a:ext cx="3132317" cy="252722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Hula hoops pic">
            <a:extLst>
              <a:ext uri="{FF2B5EF4-FFF2-40B4-BE49-F238E27FC236}">
                <a16:creationId xmlns:a16="http://schemas.microsoft.com/office/drawing/2014/main" id="{14689218-7D49-48B9-B3F1-51DF5907E26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538" y="1478373"/>
            <a:ext cx="2865063" cy="35420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199B1-122E-4BAA-A109-82D1279D5294}"/>
              </a:ext>
            </a:extLst>
          </p:cNvPr>
          <p:cNvSpPr txBox="1"/>
          <p:nvPr/>
        </p:nvSpPr>
        <p:spPr>
          <a:xfrm>
            <a:off x="4192040" y="850914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Toy soldiers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65F20-F501-48A8-8E07-B18B57630C24}"/>
              </a:ext>
            </a:extLst>
          </p:cNvPr>
          <p:cNvSpPr txBox="1"/>
          <p:nvPr/>
        </p:nvSpPr>
        <p:spPr>
          <a:xfrm>
            <a:off x="131656" y="835879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4F1B8-7526-4490-A4FE-AACD57575D03}"/>
              </a:ext>
            </a:extLst>
          </p:cNvPr>
          <p:cNvSpPr txBox="1"/>
          <p:nvPr/>
        </p:nvSpPr>
        <p:spPr>
          <a:xfrm>
            <a:off x="7736501" y="850914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Hoola</a:t>
            </a:r>
            <a:r>
              <a:rPr lang="en-GB" sz="2000" b="1" dirty="0"/>
              <a:t> hoops</a:t>
            </a:r>
          </a:p>
        </p:txBody>
      </p:sp>
      <p:pic>
        <p:nvPicPr>
          <p:cNvPr id="12" name="Bike sound clip">
            <a:hlinkClick r:id="" action="ppaction://media"/>
            <a:extLst>
              <a:ext uri="{FF2B5EF4-FFF2-40B4-BE49-F238E27FC236}">
                <a16:creationId xmlns:a16="http://schemas.microsoft.com/office/drawing/2014/main" id="{C9A1BA93-02CE-4DED-A970-14F190F11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3575" y="5717321"/>
            <a:ext cx="609600" cy="609600"/>
          </a:xfrm>
          <a:prstGeom prst="rect">
            <a:avLst/>
          </a:prstGeom>
        </p:spPr>
      </p:pic>
      <p:pic>
        <p:nvPicPr>
          <p:cNvPr id="13" name="Hula hoops sound clip">
            <a:hlinkClick r:id="" action="ppaction://media"/>
            <a:extLst>
              <a:ext uri="{FF2B5EF4-FFF2-40B4-BE49-F238E27FC236}">
                <a16:creationId xmlns:a16="http://schemas.microsoft.com/office/drawing/2014/main" id="{C66B2D65-ADCA-4607-8190-93366A3645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340" y="5717321"/>
            <a:ext cx="609600" cy="609600"/>
          </a:xfrm>
          <a:prstGeom prst="rect">
            <a:avLst/>
          </a:prstGeom>
        </p:spPr>
      </p:pic>
      <p:pic>
        <p:nvPicPr>
          <p:cNvPr id="15" name="Toy Soldiers sound clip">
            <a:hlinkClick r:id="" action="ppaction://media"/>
            <a:extLst>
              <a:ext uri="{FF2B5EF4-FFF2-40B4-BE49-F238E27FC236}">
                <a16:creationId xmlns:a16="http://schemas.microsoft.com/office/drawing/2014/main" id="{A00DB7A2-39E1-40BA-BE60-AA99DFBCC2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6932" y="5702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lls from around the world sound clip">
            <a:hlinkClick r:id="" action="ppaction://media"/>
            <a:extLst>
              <a:ext uri="{FF2B5EF4-FFF2-40B4-BE49-F238E27FC236}">
                <a16:creationId xmlns:a16="http://schemas.microsoft.com/office/drawing/2014/main" id="{ACF0A8B5-BFC8-43DD-A811-4549332C6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738" y="5738896"/>
            <a:ext cx="609600" cy="609600"/>
          </a:xfrm>
          <a:prstGeom prst="rect">
            <a:avLst/>
          </a:prstGeom>
        </p:spPr>
      </p:pic>
      <p:pic>
        <p:nvPicPr>
          <p:cNvPr id="5" name="Rosebud and Elizabeth dolls sound clip">
            <a:hlinkClick r:id="" action="ppaction://media"/>
            <a:extLst>
              <a:ext uri="{FF2B5EF4-FFF2-40B4-BE49-F238E27FC236}">
                <a16:creationId xmlns:a16="http://schemas.microsoft.com/office/drawing/2014/main" id="{92706843-0CF0-4BAF-92B2-97E5ED5D7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2433" y="5754939"/>
            <a:ext cx="609600" cy="609600"/>
          </a:xfrm>
          <a:prstGeom prst="rect">
            <a:avLst/>
          </a:prstGeom>
        </p:spPr>
      </p:pic>
      <p:pic>
        <p:nvPicPr>
          <p:cNvPr id="6" name="Action Man sound clip">
            <a:hlinkClick r:id="" action="ppaction://media"/>
            <a:extLst>
              <a:ext uri="{FF2B5EF4-FFF2-40B4-BE49-F238E27FC236}">
                <a16:creationId xmlns:a16="http://schemas.microsoft.com/office/drawing/2014/main" id="{348BEEBE-AB0E-4A3A-821C-873F01397F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8030" y="5798888"/>
            <a:ext cx="609600" cy="609600"/>
          </a:xfrm>
          <a:prstGeom prst="rect">
            <a:avLst/>
          </a:prstGeom>
        </p:spPr>
      </p:pic>
      <p:pic>
        <p:nvPicPr>
          <p:cNvPr id="7" name="Picture 6" descr="Action man pic">
            <a:extLst>
              <a:ext uri="{FF2B5EF4-FFF2-40B4-BE49-F238E27FC236}">
                <a16:creationId xmlns:a16="http://schemas.microsoft.com/office/drawing/2014/main" id="{E66F192A-6107-46F9-898A-FB0C46DAC01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1" r="5249" b="-609"/>
          <a:stretch/>
        </p:blipFill>
        <p:spPr bwMode="auto">
          <a:xfrm>
            <a:off x="8471395" y="1087019"/>
            <a:ext cx="2513269" cy="438244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rosebud doll advert 2">
            <a:extLst>
              <a:ext uri="{FF2B5EF4-FFF2-40B4-BE49-F238E27FC236}">
                <a16:creationId xmlns:a16="http://schemas.microsoft.com/office/drawing/2014/main" id="{B423548F-CE19-45F3-AF3A-D79F0E987EC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25" y="1087019"/>
            <a:ext cx="2888950" cy="42489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ABCBA7-E916-4FA1-9808-87C28FC91E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364" y="2266307"/>
            <a:ext cx="3345601" cy="2987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B3206-7A4C-485A-AF07-20AC6C971DAF}"/>
              </a:ext>
            </a:extLst>
          </p:cNvPr>
          <p:cNvSpPr txBox="1"/>
          <p:nvPr/>
        </p:nvSpPr>
        <p:spPr>
          <a:xfrm>
            <a:off x="453325" y="1381193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Dolls from around 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3A473-CB0A-4634-8370-C138B1FD0265}"/>
              </a:ext>
            </a:extLst>
          </p:cNvPr>
          <p:cNvSpPr txBox="1"/>
          <p:nvPr/>
        </p:nvSpPr>
        <p:spPr>
          <a:xfrm>
            <a:off x="4301525" y="577522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Rosebud doll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DD816-95DC-4C6C-A5B6-43376B475F7C}"/>
              </a:ext>
            </a:extLst>
          </p:cNvPr>
          <p:cNvSpPr txBox="1"/>
          <p:nvPr/>
        </p:nvSpPr>
        <p:spPr>
          <a:xfrm>
            <a:off x="7959190" y="536199"/>
            <a:ext cx="353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Action Man</a:t>
            </a:r>
          </a:p>
        </p:txBody>
      </p:sp>
    </p:spTree>
    <p:extLst>
      <p:ext uri="{BB962C8B-B14F-4D97-AF65-F5344CB8AC3E}">
        <p14:creationId xmlns:p14="http://schemas.microsoft.com/office/powerpoint/2010/main" val="15187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E55B98-BDD6-4E73-86E5-1947D8AFBAB8}"/>
              </a:ext>
            </a:extLst>
          </p:cNvPr>
          <p:cNvSpPr/>
          <p:nvPr/>
        </p:nvSpPr>
        <p:spPr>
          <a:xfrm>
            <a:off x="154191" y="1331495"/>
            <a:ext cx="11968905" cy="322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Living Doll – Cliff Richards 1959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myself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sleepin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to do my best to please her just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'cause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she's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eye and that is why she satisfies my soul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the one and only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Living Doll (Digitally Remastered) (320 kbps)">
            <a:hlinkClick r:id="" action="ppaction://media"/>
            <a:extLst>
              <a:ext uri="{FF2B5EF4-FFF2-40B4-BE49-F238E27FC236}">
                <a16:creationId xmlns:a16="http://schemas.microsoft.com/office/drawing/2014/main" id="{C6E1ED5E-9E2B-4342-8338-19AA8235C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1128" y="268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6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008D8-0804-48F8-B861-AFF6E464D3BC}"/>
              </a:ext>
            </a:extLst>
          </p:cNvPr>
          <p:cNvSpPr/>
          <p:nvPr/>
        </p:nvSpPr>
        <p:spPr>
          <a:xfrm>
            <a:off x="240631" y="1491916"/>
            <a:ext cx="11678653" cy="243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a look at her hair, it's real</a:t>
            </a:r>
            <a:b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don't believe what I say, just feel</a:t>
            </a:r>
            <a:b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GB" sz="36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lock her up in a trunk so no big hunk</a:t>
            </a:r>
            <a:b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steal her away from me</a:t>
            </a:r>
            <a:endParaRPr lang="en-GB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26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AE0D64-9D56-4C0A-9865-D1A5C32D6E8F}"/>
              </a:ext>
            </a:extLst>
          </p:cNvPr>
          <p:cNvSpPr/>
          <p:nvPr/>
        </p:nvSpPr>
        <p:spPr>
          <a:xfrm>
            <a:off x="336884" y="1379621"/>
            <a:ext cx="11293642" cy="412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myself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sleepin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to do my best to please her just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'cause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she's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a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eye and that is why she satisfies my soul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the one and only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',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livin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doll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dirty="0">
              <a:solidFill>
                <a:srgbClr val="20212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i="1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Guitar solo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1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63A6F4-40E4-4BEC-A43B-5CCF244E7B6F}"/>
              </a:ext>
            </a:extLst>
          </p:cNvPr>
          <p:cNvSpPr/>
          <p:nvPr/>
        </p:nvSpPr>
        <p:spPr>
          <a:xfrm>
            <a:off x="304799" y="1620252"/>
            <a:ext cx="11502189" cy="2173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a look at her hair, it's real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don't believe what I say, just feel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I'm </a:t>
            </a:r>
            <a:r>
              <a:rPr lang="en-GB" sz="3200" dirty="0" err="1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gonna</a:t>
            </a: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lock her up in a trunk so no big hunk</a:t>
            </a:r>
            <a:b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steal her away from me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65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492</Words>
  <Application>Microsoft Office PowerPoint</Application>
  <PresentationFormat>Widescreen</PresentationFormat>
  <Paragraphs>41</Paragraphs>
  <Slides>20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Simply Sounds…..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 Shaw</dc:creator>
  <cp:lastModifiedBy>Brian Kennedy</cp:lastModifiedBy>
  <cp:revision>31</cp:revision>
  <dcterms:created xsi:type="dcterms:W3CDTF">2020-12-22T15:35:06Z</dcterms:created>
  <dcterms:modified xsi:type="dcterms:W3CDTF">2021-10-05T09:41:14Z</dcterms:modified>
</cp:coreProperties>
</file>