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54" d="100"/>
          <a:sy n="54" d="100"/>
        </p:scale>
        <p:origin x="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9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ED42-3077-47BA-A564-109D152163D6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3C15A-40B7-470D-81F6-8180212E572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bl.uk/projects/save-our-sounds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bl.uk/projects/unlocking-our-sound-herit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56B1-38AA-4992-AD07-2B9DC17AC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Simply sounds…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2C45A-1541-430F-890B-1E7432FE97BD}"/>
              </a:ext>
            </a:extLst>
          </p:cNvPr>
          <p:cNvSpPr txBox="1"/>
          <p:nvPr/>
        </p:nvSpPr>
        <p:spPr>
          <a:xfrm>
            <a:off x="2417779" y="4227226"/>
            <a:ext cx="863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Sounds of a walk round Thornton reservoir</a:t>
            </a:r>
          </a:p>
        </p:txBody>
      </p:sp>
    </p:spTree>
    <p:extLst>
      <p:ext uri="{BB962C8B-B14F-4D97-AF65-F5344CB8AC3E}">
        <p14:creationId xmlns:p14="http://schemas.microsoft.com/office/powerpoint/2010/main" val="29200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EFE71-0CB7-4D95-AE7F-C3F9719DD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53" y="104932"/>
            <a:ext cx="7999751" cy="5999813"/>
          </a:xfrm>
          <a:prstGeom prst="rect">
            <a:avLst/>
          </a:prstGeom>
        </p:spPr>
      </p:pic>
      <p:pic>
        <p:nvPicPr>
          <p:cNvPr id="5" name="Simply Sounds of a walk round the reservoir">
            <a:hlinkClick r:id="" action="ppaction://media"/>
            <a:extLst>
              <a:ext uri="{FF2B5EF4-FFF2-40B4-BE49-F238E27FC236}">
                <a16:creationId xmlns:a16="http://schemas.microsoft.com/office/drawing/2014/main" id="{2E0431F8-CCC3-4FA0-AE3D-4A8511E5D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495" y="4923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4000">
        <p:fade/>
      </p:transition>
    </mc:Choice>
    <mc:Fallback xmlns="">
      <p:transition spd="slow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AFBAE8-7A5B-4C90-8CAC-988E3FC4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44" y="104932"/>
            <a:ext cx="7907312" cy="59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5000">
        <p:fade/>
      </p:transition>
    </mc:Choice>
    <mc:Fallback xmlns="">
      <p:transition spd="slow" advClick="0" advTm="4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D916B-FF68-42AD-BCE2-DF4B4A05E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9014" y="826696"/>
            <a:ext cx="6013971" cy="451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8000">
        <p:fade/>
      </p:transition>
    </mc:Choice>
    <mc:Fallback xmlns="">
      <p:transition spd="slow" advClick="0" advTm="2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09C6-644E-4363-9FC7-E3F848A2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Unlocking Our Sound Heritage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354F-4BAC-4DF9-830A-975BD357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University of Leicester is one of ten regional hubs across the UK to join the British Library’s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Opens in a new tab"/>
              </a:rPr>
              <a:t>Unlocking Our Sound Heritage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project, funded by the Heritage Lottery Fund (HLF). This ambitious project is part of the wider </a:t>
            </a:r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Opens in a new tab"/>
              </a:rPr>
              <a:t>Save Our Sounds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programme, which aims to: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Digitally preserve almost half a million rare and at-risk sound recordings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 network of audio preservation centres across the UK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 more people with the value of sound recordings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D9553-0783-41DB-8359-099A932D5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4" y="5460928"/>
            <a:ext cx="561038" cy="1094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71A443-DE6C-414B-B277-352CB07DD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11" y="5460928"/>
            <a:ext cx="1607883" cy="614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B43A5-7A09-4EFE-8824-340B52759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71" y="5460928"/>
            <a:ext cx="2297671" cy="614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1CDEB-4536-4CFC-B851-3CC7713AC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529" y="5472930"/>
            <a:ext cx="1607883" cy="609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57969-E939-4A62-8736-B90234548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8290" y="5460927"/>
            <a:ext cx="1896167" cy="5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>
        <p:fade/>
      </p:transition>
    </mc:Choice>
    <mc:Fallback xmlns=""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1139</TotalTime>
  <Words>94</Words>
  <Application>Microsoft Office PowerPoint</Application>
  <PresentationFormat>Widescreen</PresentationFormat>
  <Paragraphs>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Symbol</vt:lpstr>
      <vt:lpstr>Gallery</vt:lpstr>
      <vt:lpstr>Simply sounds…</vt:lpstr>
      <vt:lpstr>PowerPoint Presentation</vt:lpstr>
      <vt:lpstr>PowerPoint Presentation</vt:lpstr>
      <vt:lpstr>PowerPoint Presentation</vt:lpstr>
      <vt:lpstr>Unlocking Our Sound Heritage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Listening…</dc:title>
  <dc:creator>Esther Shaw</dc:creator>
  <cp:lastModifiedBy>Esther Shaw</cp:lastModifiedBy>
  <cp:revision>12</cp:revision>
  <dcterms:created xsi:type="dcterms:W3CDTF">2020-07-28T16:38:25Z</dcterms:created>
  <dcterms:modified xsi:type="dcterms:W3CDTF">2021-02-17T10:26:06Z</dcterms:modified>
</cp:coreProperties>
</file>