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831" r:id="rId2"/>
  </p:sldMasterIdLst>
  <p:notesMasterIdLst>
    <p:notesMasterId r:id="rId10"/>
  </p:notesMasterIdLst>
  <p:sldIdLst>
    <p:sldId id="259" r:id="rId3"/>
    <p:sldId id="260" r:id="rId4"/>
    <p:sldId id="266" r:id="rId5"/>
    <p:sldId id="265" r:id="rId6"/>
    <p:sldId id="267" r:id="rId7"/>
    <p:sldId id="268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919F8-CA6D-44D0-9BF9-EB1C20DDDF45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1BD0-0720-4444-8A29-8AAC95290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5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 Segments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2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0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3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3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7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47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3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24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0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26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46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3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9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0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36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0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3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6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5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3757A-D7FC-45AC-8CA1-2EB472E1DDAF}" type="datetimeFigureOut">
              <a:rPr lang="en-GB" smtClean="0"/>
              <a:t>08/03/2021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028414-4FC7-42F2-A172-4D68B13B39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AF9FBD-FB48-4A9D-8556-9907C2994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523" y="5979196"/>
            <a:ext cx="10134120" cy="742279"/>
          </a:xfrm>
        </p:spPr>
        <p:txBody>
          <a:bodyPr>
            <a:normAutofit/>
          </a:bodyPr>
          <a:lstStyle/>
          <a:p>
            <a:r>
              <a:rPr lang="en-GB" sz="3600" b="1" dirty="0"/>
              <a:t>What’s on your shopping list?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858C4-F923-4787-8E66-BD8CA789EEF2}"/>
              </a:ext>
            </a:extLst>
          </p:cNvPr>
          <p:cNvSpPr txBox="1"/>
          <p:nvPr/>
        </p:nvSpPr>
        <p:spPr>
          <a:xfrm>
            <a:off x="3135630" y="2538914"/>
            <a:ext cx="6229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The sounds of Christmas shopping</a:t>
            </a:r>
          </a:p>
        </p:txBody>
      </p:sp>
    </p:spTree>
    <p:extLst>
      <p:ext uri="{BB962C8B-B14F-4D97-AF65-F5344CB8AC3E}">
        <p14:creationId xmlns:p14="http://schemas.microsoft.com/office/powerpoint/2010/main" val="75679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A4A5A7-978C-483A-8935-F6B3717D9A59}"/>
              </a:ext>
            </a:extLst>
          </p:cNvPr>
          <p:cNvSpPr txBox="1"/>
          <p:nvPr/>
        </p:nvSpPr>
        <p:spPr>
          <a:xfrm>
            <a:off x="1211580" y="1310997"/>
            <a:ext cx="10264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Have a chat about the following 4 photos showing things you might find in shops at Christmas.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Click on the word ‘SPIN’ to set the wheel spinning.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Click again to stop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Listen to the sound clip       which matches your choice.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Talk about the things you like to buy and receive at Christmas.</a:t>
            </a:r>
          </a:p>
        </p:txBody>
      </p:sp>
      <p:pic>
        <p:nvPicPr>
          <p:cNvPr id="3" name="Graphic 2" descr="Volume">
            <a:extLst>
              <a:ext uri="{FF2B5EF4-FFF2-40B4-BE49-F238E27FC236}">
                <a16:creationId xmlns:a16="http://schemas.microsoft.com/office/drawing/2014/main" id="{8BE690CE-357E-4DD0-90C0-651D10C46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720" y="433283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82254-8E27-4D77-A2B8-8BFEAC4ED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71" y="181381"/>
            <a:ext cx="9742857" cy="6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166346-26C5-4187-AFFA-715E01C9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4" y="99823"/>
            <a:ext cx="9893385" cy="66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8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orted nuts, nut, walnut, brazil nut, hazelnut, brazil nuts, nut mix, nuts,  CC0, public domain, royalty free | Piqsels">
            <a:extLst>
              <a:ext uri="{FF2B5EF4-FFF2-40B4-BE49-F238E27FC236}">
                <a16:creationId xmlns:a16="http://schemas.microsoft.com/office/drawing/2014/main" id="{AE402ED7-DA0E-4167-A429-714A444F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09" y="263923"/>
            <a:ext cx="7539381" cy="633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1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7E0AC-2BDD-44B4-99F0-DE64583C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6" y="434340"/>
            <a:ext cx="10474163" cy="61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">
            <a:extLst>
              <a:ext uri="{FF2B5EF4-FFF2-40B4-BE49-F238E27FC236}">
                <a16:creationId xmlns:a16="http://schemas.microsoft.com/office/drawing/2014/main" id="{80743A78-A4CC-4948-9AF3-EC97389EC9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6" y="-19400"/>
            <a:ext cx="12192000" cy="6858000"/>
          </a:xfrm>
          <a:prstGeom prst="rect">
            <a:avLst/>
          </a:prstGeom>
        </p:spPr>
      </p:pic>
      <p:sp>
        <p:nvSpPr>
          <p:cNvPr id="7" name="Spinner BG">
            <a:extLst>
              <a:ext uri="{FF2B5EF4-FFF2-40B4-BE49-F238E27FC236}">
                <a16:creationId xmlns:a16="http://schemas.microsoft.com/office/drawing/2014/main" id="{3E6CC895-E36A-4692-ACBA-F4ABBFECD834}"/>
              </a:ext>
            </a:extLst>
          </p:cNvPr>
          <p:cNvSpPr/>
          <p:nvPr/>
        </p:nvSpPr>
        <p:spPr>
          <a:xfrm>
            <a:off x="2856000" y="189000"/>
            <a:ext cx="6480000" cy="64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Tekhnologic Logo">
            <a:extLst>
              <a:ext uri="{FF2B5EF4-FFF2-40B4-BE49-F238E27FC236}">
                <a16:creationId xmlns:a16="http://schemas.microsoft.com/office/drawing/2014/main" id="{A3790BD6-4A08-403E-AB9F-2E81336F8353}"/>
              </a:ext>
            </a:extLst>
          </p:cNvPr>
          <p:cNvGrpSpPr/>
          <p:nvPr/>
        </p:nvGrpSpPr>
        <p:grpSpPr>
          <a:xfrm>
            <a:off x="5685616" y="6658600"/>
            <a:ext cx="820768" cy="180000"/>
            <a:chOff x="5464435" y="6630924"/>
            <a:chExt cx="820768" cy="180000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976358D-0800-4818-B73F-167AC990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4" name="Text">
              <a:extLst>
                <a:ext uri="{FF2B5EF4-FFF2-40B4-BE49-F238E27FC236}">
                  <a16:creationId xmlns:a16="http://schemas.microsoft.com/office/drawing/2014/main" id="{18655347-B1CE-46DF-A3CB-932EC68D4DE9}"/>
                </a:ext>
              </a:extLst>
            </p:cNvPr>
            <p:cNvSpPr/>
            <p:nvPr/>
          </p:nvSpPr>
          <p:spPr>
            <a:xfrm>
              <a:off x="5624766" y="6651674"/>
              <a:ext cx="660437" cy="1384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Spinning Wheel 4">
            <a:extLst>
              <a:ext uri="{FF2B5EF4-FFF2-40B4-BE49-F238E27FC236}">
                <a16:creationId xmlns:a16="http://schemas.microsoft.com/office/drawing/2014/main" id="{F77D85E4-7C4E-4FE8-929D-DAA8DD1801D0}"/>
              </a:ext>
            </a:extLst>
          </p:cNvPr>
          <p:cNvGrpSpPr/>
          <p:nvPr/>
        </p:nvGrpSpPr>
        <p:grpSpPr>
          <a:xfrm>
            <a:off x="3035886" y="369000"/>
            <a:ext cx="6120228" cy="6120000"/>
            <a:chOff x="3035887" y="369000"/>
            <a:chExt cx="6120228" cy="6120000"/>
          </a:xfrm>
        </p:grpSpPr>
        <p:sp>
          <p:nvSpPr>
            <p:cNvPr id="53" name="Segment 4">
              <a:extLst>
                <a:ext uri="{FF2B5EF4-FFF2-40B4-BE49-F238E27FC236}">
                  <a16:creationId xmlns:a16="http://schemas.microsoft.com/office/drawing/2014/main" id="{A293601E-F235-4464-84F7-A80EE229178B}"/>
                </a:ext>
              </a:extLst>
            </p:cNvPr>
            <p:cNvSpPr/>
            <p:nvPr/>
          </p:nvSpPr>
          <p:spPr>
            <a:xfrm>
              <a:off x="3035887" y="369000"/>
              <a:ext cx="3060115" cy="3060000"/>
            </a:xfrm>
            <a:custGeom>
              <a:avLst/>
              <a:gdLst>
                <a:gd name="connsiteX0" fmla="*/ 3060114 w 3060115"/>
                <a:gd name="connsiteY0" fmla="*/ 0 h 3060000"/>
                <a:gd name="connsiteX1" fmla="*/ 3060115 w 3060115"/>
                <a:gd name="connsiteY1" fmla="*/ 0 h 3060000"/>
                <a:gd name="connsiteX2" fmla="*/ 3060115 w 3060115"/>
                <a:gd name="connsiteY2" fmla="*/ 2160000 h 3060000"/>
                <a:gd name="connsiteX3" fmla="*/ 3060114 w 3060115"/>
                <a:gd name="connsiteY3" fmla="*/ 2160000 h 3060000"/>
                <a:gd name="connsiteX4" fmla="*/ 2160114 w 3060115"/>
                <a:gd name="connsiteY4" fmla="*/ 3060000 h 3060000"/>
                <a:gd name="connsiteX5" fmla="*/ 0 w 3060115"/>
                <a:gd name="connsiteY5" fmla="*/ 3060000 h 3060000"/>
                <a:gd name="connsiteX6" fmla="*/ 3060114 w 3060115"/>
                <a:gd name="connsiteY6" fmla="*/ 0 h 30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115" h="3060000">
                  <a:moveTo>
                    <a:pt x="3060114" y="0"/>
                  </a:moveTo>
                  <a:lnTo>
                    <a:pt x="3060115" y="0"/>
                  </a:lnTo>
                  <a:lnTo>
                    <a:pt x="3060115" y="2160000"/>
                  </a:lnTo>
                  <a:lnTo>
                    <a:pt x="3060114" y="2160000"/>
                  </a:lnTo>
                  <a:cubicBezTo>
                    <a:pt x="2563058" y="2160000"/>
                    <a:pt x="2160114" y="2562944"/>
                    <a:pt x="2160114" y="3060000"/>
                  </a:cubicBezTo>
                  <a:lnTo>
                    <a:pt x="0" y="3060000"/>
                  </a:lnTo>
                  <a:cubicBezTo>
                    <a:pt x="0" y="1370009"/>
                    <a:pt x="1370060" y="0"/>
                    <a:pt x="3060114" y="0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Segment 3">
              <a:extLst>
                <a:ext uri="{FF2B5EF4-FFF2-40B4-BE49-F238E27FC236}">
                  <a16:creationId xmlns:a16="http://schemas.microsoft.com/office/drawing/2014/main" id="{2BC5C96F-A482-4ACB-A3C3-7E705065E68A}"/>
                </a:ext>
              </a:extLst>
            </p:cNvPr>
            <p:cNvSpPr/>
            <p:nvPr/>
          </p:nvSpPr>
          <p:spPr>
            <a:xfrm>
              <a:off x="3035977" y="3432600"/>
              <a:ext cx="3060024" cy="3056400"/>
            </a:xfrm>
            <a:custGeom>
              <a:avLst/>
              <a:gdLst>
                <a:gd name="connsiteX0" fmla="*/ 0 w 3060024"/>
                <a:gd name="connsiteY0" fmla="*/ 0 h 3056400"/>
                <a:gd name="connsiteX1" fmla="*/ 2160205 w 3060024"/>
                <a:gd name="connsiteY1" fmla="*/ 0 h 3056400"/>
                <a:gd name="connsiteX2" fmla="*/ 2164670 w 3060024"/>
                <a:gd name="connsiteY2" fmla="*/ 88420 h 3056400"/>
                <a:gd name="connsiteX3" fmla="*/ 3060023 w 3060024"/>
                <a:gd name="connsiteY3" fmla="*/ 896400 h 3056400"/>
                <a:gd name="connsiteX4" fmla="*/ 3060024 w 3060024"/>
                <a:gd name="connsiteY4" fmla="*/ 896400 h 3056400"/>
                <a:gd name="connsiteX5" fmla="*/ 3060024 w 3060024"/>
                <a:gd name="connsiteY5" fmla="*/ 3056400 h 3056400"/>
                <a:gd name="connsiteX6" fmla="*/ 3060023 w 3060024"/>
                <a:gd name="connsiteY6" fmla="*/ 3056400 h 3056400"/>
                <a:gd name="connsiteX7" fmla="*/ 3891 w 3060024"/>
                <a:gd name="connsiteY7" fmla="*/ 153867 h 3056400"/>
                <a:gd name="connsiteX8" fmla="*/ 0 w 3060024"/>
                <a:gd name="connsiteY8" fmla="*/ 0 h 305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0024" h="3056400">
                  <a:moveTo>
                    <a:pt x="0" y="0"/>
                  </a:moveTo>
                  <a:lnTo>
                    <a:pt x="2160205" y="0"/>
                  </a:lnTo>
                  <a:lnTo>
                    <a:pt x="2164670" y="88420"/>
                  </a:lnTo>
                  <a:cubicBezTo>
                    <a:pt x="2210759" y="542250"/>
                    <a:pt x="2594033" y="896400"/>
                    <a:pt x="3060023" y="896400"/>
                  </a:cubicBezTo>
                  <a:lnTo>
                    <a:pt x="3060024" y="896400"/>
                  </a:lnTo>
                  <a:lnTo>
                    <a:pt x="3060024" y="3056400"/>
                  </a:lnTo>
                  <a:lnTo>
                    <a:pt x="3060023" y="3056400"/>
                  </a:lnTo>
                  <a:cubicBezTo>
                    <a:pt x="1422783" y="3056400"/>
                    <a:pt x="85850" y="1770679"/>
                    <a:pt x="3891" y="1538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Segment 2">
              <a:extLst>
                <a:ext uri="{FF2B5EF4-FFF2-40B4-BE49-F238E27FC236}">
                  <a16:creationId xmlns:a16="http://schemas.microsoft.com/office/drawing/2014/main" id="{026A8B36-6F76-4963-9503-D42EBFC5C3B3}"/>
                </a:ext>
              </a:extLst>
            </p:cNvPr>
            <p:cNvSpPr/>
            <p:nvPr/>
          </p:nvSpPr>
          <p:spPr>
            <a:xfrm>
              <a:off x="6099601" y="3432601"/>
              <a:ext cx="3056422" cy="3056309"/>
            </a:xfrm>
            <a:custGeom>
              <a:avLst/>
              <a:gdLst>
                <a:gd name="connsiteX0" fmla="*/ 896217 w 3056422"/>
                <a:gd name="connsiteY0" fmla="*/ 0 h 3056309"/>
                <a:gd name="connsiteX1" fmla="*/ 3056422 w 3056422"/>
                <a:gd name="connsiteY1" fmla="*/ 0 h 3056309"/>
                <a:gd name="connsiteX2" fmla="*/ 3052531 w 3056422"/>
                <a:gd name="connsiteY2" fmla="*/ 153867 h 3056309"/>
                <a:gd name="connsiteX3" fmla="*/ 153872 w 3056422"/>
                <a:gd name="connsiteY3" fmla="*/ 3052418 h 3056309"/>
                <a:gd name="connsiteX4" fmla="*/ 0 w 3056422"/>
                <a:gd name="connsiteY4" fmla="*/ 3056309 h 3056309"/>
                <a:gd name="connsiteX5" fmla="*/ 0 w 3056422"/>
                <a:gd name="connsiteY5" fmla="*/ 896218 h 3056309"/>
                <a:gd name="connsiteX6" fmla="*/ 88419 w 3056422"/>
                <a:gd name="connsiteY6" fmla="*/ 891753 h 3056309"/>
                <a:gd name="connsiteX7" fmla="*/ 891752 w 3056422"/>
                <a:gd name="connsiteY7" fmla="*/ 88420 h 3056309"/>
                <a:gd name="connsiteX8" fmla="*/ 896217 w 3056422"/>
                <a:gd name="connsiteY8" fmla="*/ 0 h 305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422" h="3056309">
                  <a:moveTo>
                    <a:pt x="896217" y="0"/>
                  </a:moveTo>
                  <a:lnTo>
                    <a:pt x="3056422" y="0"/>
                  </a:lnTo>
                  <a:lnTo>
                    <a:pt x="3052531" y="153867"/>
                  </a:lnTo>
                  <a:cubicBezTo>
                    <a:pt x="2973216" y="1718524"/>
                    <a:pt x="1718587" y="2973106"/>
                    <a:pt x="153872" y="3052418"/>
                  </a:cubicBezTo>
                  <a:lnTo>
                    <a:pt x="0" y="3056309"/>
                  </a:lnTo>
                  <a:lnTo>
                    <a:pt x="0" y="896218"/>
                  </a:lnTo>
                  <a:lnTo>
                    <a:pt x="88419" y="891753"/>
                  </a:lnTo>
                  <a:cubicBezTo>
                    <a:pt x="511994" y="848737"/>
                    <a:pt x="848736" y="511995"/>
                    <a:pt x="891752" y="88420"/>
                  </a:cubicBezTo>
                  <a:lnTo>
                    <a:pt x="896217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Segment 1">
              <a:extLst>
                <a:ext uri="{FF2B5EF4-FFF2-40B4-BE49-F238E27FC236}">
                  <a16:creationId xmlns:a16="http://schemas.microsoft.com/office/drawing/2014/main" id="{3D31FA92-6007-4E3F-A697-DEFBC7D6789B}"/>
                </a:ext>
              </a:extLst>
            </p:cNvPr>
            <p:cNvSpPr/>
            <p:nvPr/>
          </p:nvSpPr>
          <p:spPr>
            <a:xfrm>
              <a:off x="6099602" y="369092"/>
              <a:ext cx="3056513" cy="3059909"/>
            </a:xfrm>
            <a:custGeom>
              <a:avLst/>
              <a:gdLst>
                <a:gd name="connsiteX0" fmla="*/ 0 w 3056513"/>
                <a:gd name="connsiteY0" fmla="*/ 0 h 3059909"/>
                <a:gd name="connsiteX1" fmla="*/ 153872 w 3056513"/>
                <a:gd name="connsiteY1" fmla="*/ 3891 h 3059909"/>
                <a:gd name="connsiteX2" fmla="*/ 3056513 w 3056513"/>
                <a:gd name="connsiteY2" fmla="*/ 3059909 h 3059909"/>
                <a:gd name="connsiteX3" fmla="*/ 896399 w 3056513"/>
                <a:gd name="connsiteY3" fmla="*/ 3059909 h 3059909"/>
                <a:gd name="connsiteX4" fmla="*/ 88419 w 3056513"/>
                <a:gd name="connsiteY4" fmla="*/ 2164556 h 3059909"/>
                <a:gd name="connsiteX5" fmla="*/ 0 w 3056513"/>
                <a:gd name="connsiteY5" fmla="*/ 2160091 h 3059909"/>
                <a:gd name="connsiteX6" fmla="*/ 0 w 3056513"/>
                <a:gd name="connsiteY6" fmla="*/ 0 h 305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6513" h="3059909">
                  <a:moveTo>
                    <a:pt x="0" y="0"/>
                  </a:moveTo>
                  <a:lnTo>
                    <a:pt x="153872" y="3891"/>
                  </a:lnTo>
                  <a:cubicBezTo>
                    <a:pt x="1770744" y="85847"/>
                    <a:pt x="3056513" y="1422730"/>
                    <a:pt x="3056513" y="3059909"/>
                  </a:cubicBezTo>
                  <a:lnTo>
                    <a:pt x="896399" y="3059909"/>
                  </a:lnTo>
                  <a:cubicBezTo>
                    <a:pt x="896399" y="2593919"/>
                    <a:pt x="542249" y="2210645"/>
                    <a:pt x="88419" y="2164556"/>
                  </a:cubicBezTo>
                  <a:lnTo>
                    <a:pt x="0" y="216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id="{F92A419C-570C-4918-8C07-6D053C92E92A}"/>
                </a:ext>
              </a:extLst>
            </p:cNvPr>
            <p:cNvSpPr/>
            <p:nvPr/>
          </p:nvSpPr>
          <p:spPr>
            <a:xfrm rot="18900000" flipH="1">
              <a:off x="3610093" y="1341227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Wine and spirits</a:t>
              </a: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id="{36180CFB-758E-46AF-AB1A-19F0C3EE1EA3}"/>
                </a:ext>
              </a:extLst>
            </p:cNvPr>
            <p:cNvSpPr/>
            <p:nvPr/>
          </p:nvSpPr>
          <p:spPr>
            <a:xfrm rot="2700000">
              <a:off x="6380259" y="1297942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Nuts</a:t>
              </a: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id="{41157CCD-88EB-469F-A2DC-00648DD008E6}"/>
                </a:ext>
              </a:extLst>
            </p:cNvPr>
            <p:cNvSpPr/>
            <p:nvPr/>
          </p:nvSpPr>
          <p:spPr>
            <a:xfrm rot="8100000">
              <a:off x="6380259" y="4114693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Sweets</a:t>
              </a: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id="{2DD27A23-24F9-4F38-9FC4-C1C0867DF916}"/>
                </a:ext>
              </a:extLst>
            </p:cNvPr>
            <p:cNvSpPr/>
            <p:nvPr/>
          </p:nvSpPr>
          <p:spPr>
            <a:xfrm rot="13500000" flipH="1">
              <a:off x="3610093" y="4157978"/>
              <a:ext cx="2249724" cy="1494461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Cash till</a:t>
              </a: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28120" y="2529000"/>
            <a:ext cx="1800000" cy="1800000"/>
            <a:chOff x="522812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22812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1207" y="-2198"/>
            <a:ext cx="720000" cy="72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4009F-BA23-4948-8AAA-E2F0DF570189}"/>
              </a:ext>
            </a:extLst>
          </p:cNvPr>
          <p:cNvSpPr/>
          <p:nvPr/>
        </p:nvSpPr>
        <p:spPr>
          <a:xfrm>
            <a:off x="10665172" y="4663929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till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F610-FBF8-4C46-9DD8-7EE5173C98BE}"/>
              </a:ext>
            </a:extLst>
          </p:cNvPr>
          <p:cNvSpPr/>
          <p:nvPr/>
        </p:nvSpPr>
        <p:spPr>
          <a:xfrm>
            <a:off x="170734" y="1776930"/>
            <a:ext cx="196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 and spirits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D877E-261C-4040-AF2A-F554B49249C7}"/>
              </a:ext>
            </a:extLst>
          </p:cNvPr>
          <p:cNvSpPr/>
          <p:nvPr/>
        </p:nvSpPr>
        <p:spPr>
          <a:xfrm>
            <a:off x="444479" y="4677257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D3E881-D94A-4BAC-9500-A26E2D1B00A0}"/>
              </a:ext>
            </a:extLst>
          </p:cNvPr>
          <p:cNvSpPr/>
          <p:nvPr/>
        </p:nvSpPr>
        <p:spPr>
          <a:xfrm>
            <a:off x="10857532" y="1899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  <a:endParaRPr lang="en-GB" dirty="0"/>
          </a:p>
        </p:txBody>
      </p:sp>
      <p:pic>
        <p:nvPicPr>
          <p:cNvPr id="15" name="Paper bag of nuts">
            <a:hlinkClick r:id="" action="ppaction://media"/>
            <a:extLst>
              <a:ext uri="{FF2B5EF4-FFF2-40B4-BE49-F238E27FC236}">
                <a16:creationId xmlns:a16="http://schemas.microsoft.com/office/drawing/2014/main" id="{B8A2935D-F837-40D1-BAD1-23683F69F9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03145" y="892175"/>
            <a:ext cx="406400" cy="406400"/>
          </a:xfrm>
          <a:prstGeom prst="rect">
            <a:avLst/>
          </a:prstGeom>
        </p:spPr>
      </p:pic>
      <p:pic>
        <p:nvPicPr>
          <p:cNvPr id="16" name="Drinks bottles">
            <a:hlinkClick r:id="" action="ppaction://media"/>
            <a:extLst>
              <a:ext uri="{FF2B5EF4-FFF2-40B4-BE49-F238E27FC236}">
                <a16:creationId xmlns:a16="http://schemas.microsoft.com/office/drawing/2014/main" id="{F55C311D-CD2E-4E04-B377-5F2DB44EE9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762" y="892175"/>
            <a:ext cx="406400" cy="406400"/>
          </a:xfrm>
          <a:prstGeom prst="rect">
            <a:avLst/>
          </a:prstGeom>
        </p:spPr>
      </p:pic>
      <p:pic>
        <p:nvPicPr>
          <p:cNvPr id="17" name="Sweet wrappers">
            <a:hlinkClick r:id="" action="ppaction://media"/>
            <a:extLst>
              <a:ext uri="{FF2B5EF4-FFF2-40B4-BE49-F238E27FC236}">
                <a16:creationId xmlns:a16="http://schemas.microsoft.com/office/drawing/2014/main" id="{897325F4-EB2E-4694-84FF-E0B043225E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762" y="5638046"/>
            <a:ext cx="406400" cy="406400"/>
          </a:xfrm>
          <a:prstGeom prst="rect">
            <a:avLst/>
          </a:prstGeom>
        </p:spPr>
      </p:pic>
      <p:pic>
        <p:nvPicPr>
          <p:cNvPr id="18" name="Cash register">
            <a:hlinkClick r:id="" action="ppaction://media"/>
            <a:extLst>
              <a:ext uri="{FF2B5EF4-FFF2-40B4-BE49-F238E27FC236}">
                <a16:creationId xmlns:a16="http://schemas.microsoft.com/office/drawing/2014/main" id="{3FA6195A-CF1C-4889-AAE0-EB517708DA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03145" y="56047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5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1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9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6" grpId="0" animBg="1"/>
      <p:bldP spid="46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1665</TotalTime>
  <Words>90</Words>
  <Application>Microsoft Office PowerPoint</Application>
  <PresentationFormat>Widescreen</PresentationFormat>
  <Paragraphs>23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Garamond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 of fun</dc:title>
  <dc:creator>Esther Shaw</dc:creator>
  <cp:lastModifiedBy>Esther Shaw</cp:lastModifiedBy>
  <cp:revision>15</cp:revision>
  <dcterms:created xsi:type="dcterms:W3CDTF">2020-08-20T16:36:22Z</dcterms:created>
  <dcterms:modified xsi:type="dcterms:W3CDTF">2021-03-09T17:37:25Z</dcterms:modified>
</cp:coreProperties>
</file>