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58" r:id="rId4"/>
    <p:sldId id="259" r:id="rId5"/>
    <p:sldId id="260" r:id="rId6"/>
    <p:sldId id="261" r:id="rId7"/>
    <p:sldId id="262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56" d="100"/>
          <a:sy n="56" d="100"/>
        </p:scale>
        <p:origin x="6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19F8-CA6D-44D0-9BF9-EB1C20DDDF45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D1BD0-0720-4444-8A29-8AAC9529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75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2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22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502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60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3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62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5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85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289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70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01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9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7E5F-6DAC-4FC9-9FC1-23F76220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10" y="2111008"/>
            <a:ext cx="11883390" cy="2250602"/>
          </a:xfrm>
        </p:spPr>
        <p:txBody>
          <a:bodyPr/>
          <a:lstStyle/>
          <a:p>
            <a:r>
              <a:rPr lang="en-GB" dirty="0"/>
              <a:t>The wheel of fun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F9FBD-FB48-4A9D-8556-9907C2994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523" y="5979196"/>
            <a:ext cx="10134120" cy="742279"/>
          </a:xfrm>
        </p:spPr>
        <p:txBody>
          <a:bodyPr/>
          <a:lstStyle/>
          <a:p>
            <a:r>
              <a:rPr lang="en-GB" dirty="0"/>
              <a:t>What do you like to do in your Leisure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858C4-F923-4787-8E66-BD8CA789EEF2}"/>
              </a:ext>
            </a:extLst>
          </p:cNvPr>
          <p:cNvSpPr txBox="1"/>
          <p:nvPr/>
        </p:nvSpPr>
        <p:spPr>
          <a:xfrm>
            <a:off x="3086100" y="4023360"/>
            <a:ext cx="622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Sound Stories</a:t>
            </a:r>
          </a:p>
        </p:txBody>
      </p:sp>
    </p:spTree>
    <p:extLst>
      <p:ext uri="{BB962C8B-B14F-4D97-AF65-F5344CB8AC3E}">
        <p14:creationId xmlns:p14="http://schemas.microsoft.com/office/powerpoint/2010/main" val="403286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4A5A7-978C-483A-8935-F6B3717D9A59}"/>
              </a:ext>
            </a:extLst>
          </p:cNvPr>
          <p:cNvSpPr txBox="1"/>
          <p:nvPr/>
        </p:nvSpPr>
        <p:spPr>
          <a:xfrm>
            <a:off x="1303020" y="670917"/>
            <a:ext cx="102641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Have a chat about the following 4 photos showing things you might do for fun.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On the wheel of fun, click on the word ‘SPIN’ to set it spinning.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Click again to stop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Listen to the sound clip       which matches your selected entertainment.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Talk about the things you like to do for fun in your leisure time.</a:t>
            </a:r>
          </a:p>
        </p:txBody>
      </p:sp>
      <p:pic>
        <p:nvPicPr>
          <p:cNvPr id="3" name="Graphic 2" descr="Volume">
            <a:extLst>
              <a:ext uri="{FF2B5EF4-FFF2-40B4-BE49-F238E27FC236}">
                <a16:creationId xmlns:a16="http://schemas.microsoft.com/office/drawing/2014/main" id="{8BE690CE-357E-4DD0-90C0-651D10C46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7320" y="37156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6B67E-65F7-4BFB-993D-796D6C21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628" y="268888"/>
            <a:ext cx="7595741" cy="63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701CC-DCBF-4665-BD14-ED8FE6D48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603678"/>
            <a:ext cx="10059858" cy="56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0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54BEA-4064-471D-96A7-7812B8EF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84" y="225733"/>
            <a:ext cx="7632625" cy="64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14BBF-5106-4360-8DD5-01ACA708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58" y="308493"/>
            <a:ext cx="9363860" cy="62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80743A78-A4CC-4948-9AF3-EC97389EC9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40151"/>
            <a:ext cx="12192000" cy="6858000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3E6CC895-E36A-4692-ACBA-F4ABBFECD83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Tekhnologic Logo">
            <a:extLst>
              <a:ext uri="{FF2B5EF4-FFF2-40B4-BE49-F238E27FC236}">
                <a16:creationId xmlns:a16="http://schemas.microsoft.com/office/drawing/2014/main" id="{A3790BD6-4A08-403E-AB9F-2E81336F8353}"/>
              </a:ext>
            </a:extLst>
          </p:cNvPr>
          <p:cNvGrpSpPr/>
          <p:nvPr/>
        </p:nvGrpSpPr>
        <p:grpSpPr>
          <a:xfrm>
            <a:off x="5685616" y="6658600"/>
            <a:ext cx="820768" cy="180000"/>
            <a:chOff x="5464435" y="6630924"/>
            <a:chExt cx="820768" cy="180000"/>
          </a:xfrm>
        </p:grpSpPr>
        <p:pic>
          <p:nvPicPr>
            <p:cNvPr id="3" name="Image">
              <a:extLst>
                <a:ext uri="{FF2B5EF4-FFF2-40B4-BE49-F238E27FC236}">
                  <a16:creationId xmlns:a16="http://schemas.microsoft.com/office/drawing/2014/main" id="{C976358D-0800-4818-B73F-167AC99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" name="Text">
              <a:extLst>
                <a:ext uri="{FF2B5EF4-FFF2-40B4-BE49-F238E27FC236}">
                  <a16:creationId xmlns:a16="http://schemas.microsoft.com/office/drawing/2014/main" id="{18655347-B1CE-46DF-A3CB-932EC68D4DE9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2" name="Spinning Wheel 4">
            <a:extLst>
              <a:ext uri="{FF2B5EF4-FFF2-40B4-BE49-F238E27FC236}">
                <a16:creationId xmlns:a16="http://schemas.microsoft.com/office/drawing/2014/main" id="{F77D85E4-7C4E-4FE8-929D-DAA8DD1801D0}"/>
              </a:ext>
            </a:extLst>
          </p:cNvPr>
          <p:cNvGrpSpPr/>
          <p:nvPr/>
        </p:nvGrpSpPr>
        <p:grpSpPr>
          <a:xfrm>
            <a:off x="3035886" y="369000"/>
            <a:ext cx="6120228" cy="6120000"/>
            <a:chOff x="3035887" y="369000"/>
            <a:chExt cx="6120228" cy="6120000"/>
          </a:xfrm>
        </p:grpSpPr>
        <p:sp>
          <p:nvSpPr>
            <p:cNvPr id="53" name="Segment 4">
              <a:extLst>
                <a:ext uri="{FF2B5EF4-FFF2-40B4-BE49-F238E27FC236}">
                  <a16:creationId xmlns:a16="http://schemas.microsoft.com/office/drawing/2014/main" id="{A293601E-F235-4464-84F7-A80EE229178B}"/>
                </a:ext>
              </a:extLst>
            </p:cNvPr>
            <p:cNvSpPr/>
            <p:nvPr/>
          </p:nvSpPr>
          <p:spPr>
            <a:xfrm>
              <a:off x="3035887" y="369000"/>
              <a:ext cx="3060115" cy="3060000"/>
            </a:xfrm>
            <a:custGeom>
              <a:avLst/>
              <a:gdLst>
                <a:gd name="connsiteX0" fmla="*/ 3060114 w 3060115"/>
                <a:gd name="connsiteY0" fmla="*/ 0 h 3060000"/>
                <a:gd name="connsiteX1" fmla="*/ 3060115 w 3060115"/>
                <a:gd name="connsiteY1" fmla="*/ 0 h 3060000"/>
                <a:gd name="connsiteX2" fmla="*/ 3060115 w 3060115"/>
                <a:gd name="connsiteY2" fmla="*/ 2160000 h 3060000"/>
                <a:gd name="connsiteX3" fmla="*/ 3060114 w 3060115"/>
                <a:gd name="connsiteY3" fmla="*/ 2160000 h 3060000"/>
                <a:gd name="connsiteX4" fmla="*/ 2160114 w 3060115"/>
                <a:gd name="connsiteY4" fmla="*/ 3060000 h 3060000"/>
                <a:gd name="connsiteX5" fmla="*/ 0 w 3060115"/>
                <a:gd name="connsiteY5" fmla="*/ 3060000 h 3060000"/>
                <a:gd name="connsiteX6" fmla="*/ 3060114 w 3060115"/>
                <a:gd name="connsiteY6" fmla="*/ 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15" h="3060000">
                  <a:moveTo>
                    <a:pt x="3060114" y="0"/>
                  </a:moveTo>
                  <a:lnTo>
                    <a:pt x="3060115" y="0"/>
                  </a:lnTo>
                  <a:lnTo>
                    <a:pt x="3060115" y="2160000"/>
                  </a:lnTo>
                  <a:lnTo>
                    <a:pt x="3060114" y="2160000"/>
                  </a:lnTo>
                  <a:cubicBezTo>
                    <a:pt x="2563058" y="2160000"/>
                    <a:pt x="2160114" y="2562944"/>
                    <a:pt x="2160114" y="3060000"/>
                  </a:cubicBezTo>
                  <a:lnTo>
                    <a:pt x="0" y="3060000"/>
                  </a:lnTo>
                  <a:cubicBezTo>
                    <a:pt x="0" y="1370009"/>
                    <a:pt x="1370060" y="0"/>
                    <a:pt x="3060114" y="0"/>
                  </a:cubicBez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Segment 3">
              <a:extLst>
                <a:ext uri="{FF2B5EF4-FFF2-40B4-BE49-F238E27FC236}">
                  <a16:creationId xmlns:a16="http://schemas.microsoft.com/office/drawing/2014/main" id="{2BC5C96F-A482-4ACB-A3C3-7E705065E68A}"/>
                </a:ext>
              </a:extLst>
            </p:cNvPr>
            <p:cNvSpPr/>
            <p:nvPr/>
          </p:nvSpPr>
          <p:spPr>
            <a:xfrm>
              <a:off x="3035977" y="3432600"/>
              <a:ext cx="3060024" cy="3056400"/>
            </a:xfrm>
            <a:custGeom>
              <a:avLst/>
              <a:gdLst>
                <a:gd name="connsiteX0" fmla="*/ 0 w 3060024"/>
                <a:gd name="connsiteY0" fmla="*/ 0 h 3056400"/>
                <a:gd name="connsiteX1" fmla="*/ 2160205 w 3060024"/>
                <a:gd name="connsiteY1" fmla="*/ 0 h 3056400"/>
                <a:gd name="connsiteX2" fmla="*/ 2164670 w 3060024"/>
                <a:gd name="connsiteY2" fmla="*/ 88420 h 3056400"/>
                <a:gd name="connsiteX3" fmla="*/ 3060023 w 3060024"/>
                <a:gd name="connsiteY3" fmla="*/ 896400 h 3056400"/>
                <a:gd name="connsiteX4" fmla="*/ 3060024 w 3060024"/>
                <a:gd name="connsiteY4" fmla="*/ 896400 h 3056400"/>
                <a:gd name="connsiteX5" fmla="*/ 3060024 w 3060024"/>
                <a:gd name="connsiteY5" fmla="*/ 3056400 h 3056400"/>
                <a:gd name="connsiteX6" fmla="*/ 3060023 w 3060024"/>
                <a:gd name="connsiteY6" fmla="*/ 3056400 h 3056400"/>
                <a:gd name="connsiteX7" fmla="*/ 3891 w 3060024"/>
                <a:gd name="connsiteY7" fmla="*/ 153867 h 3056400"/>
                <a:gd name="connsiteX8" fmla="*/ 0 w 3060024"/>
                <a:gd name="connsiteY8" fmla="*/ 0 h 30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0024" h="3056400">
                  <a:moveTo>
                    <a:pt x="0" y="0"/>
                  </a:moveTo>
                  <a:lnTo>
                    <a:pt x="2160205" y="0"/>
                  </a:lnTo>
                  <a:lnTo>
                    <a:pt x="2164670" y="88420"/>
                  </a:lnTo>
                  <a:cubicBezTo>
                    <a:pt x="2210759" y="542250"/>
                    <a:pt x="2594033" y="896400"/>
                    <a:pt x="3060023" y="896400"/>
                  </a:cubicBezTo>
                  <a:lnTo>
                    <a:pt x="3060024" y="896400"/>
                  </a:lnTo>
                  <a:lnTo>
                    <a:pt x="3060024" y="3056400"/>
                  </a:lnTo>
                  <a:lnTo>
                    <a:pt x="3060023" y="3056400"/>
                  </a:lnTo>
                  <a:cubicBezTo>
                    <a:pt x="1422783" y="3056400"/>
                    <a:pt x="85850" y="1770679"/>
                    <a:pt x="3891" y="153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Segment 2">
              <a:extLst>
                <a:ext uri="{FF2B5EF4-FFF2-40B4-BE49-F238E27FC236}">
                  <a16:creationId xmlns:a16="http://schemas.microsoft.com/office/drawing/2014/main" id="{026A8B36-6F76-4963-9503-D42EBFC5C3B3}"/>
                </a:ext>
              </a:extLst>
            </p:cNvPr>
            <p:cNvSpPr/>
            <p:nvPr/>
          </p:nvSpPr>
          <p:spPr>
            <a:xfrm>
              <a:off x="6099601" y="3432601"/>
              <a:ext cx="3056422" cy="3056309"/>
            </a:xfrm>
            <a:custGeom>
              <a:avLst/>
              <a:gdLst>
                <a:gd name="connsiteX0" fmla="*/ 896217 w 3056422"/>
                <a:gd name="connsiteY0" fmla="*/ 0 h 3056309"/>
                <a:gd name="connsiteX1" fmla="*/ 3056422 w 3056422"/>
                <a:gd name="connsiteY1" fmla="*/ 0 h 3056309"/>
                <a:gd name="connsiteX2" fmla="*/ 3052531 w 3056422"/>
                <a:gd name="connsiteY2" fmla="*/ 153867 h 3056309"/>
                <a:gd name="connsiteX3" fmla="*/ 153872 w 3056422"/>
                <a:gd name="connsiteY3" fmla="*/ 3052418 h 3056309"/>
                <a:gd name="connsiteX4" fmla="*/ 0 w 3056422"/>
                <a:gd name="connsiteY4" fmla="*/ 3056309 h 3056309"/>
                <a:gd name="connsiteX5" fmla="*/ 0 w 3056422"/>
                <a:gd name="connsiteY5" fmla="*/ 896218 h 3056309"/>
                <a:gd name="connsiteX6" fmla="*/ 88419 w 3056422"/>
                <a:gd name="connsiteY6" fmla="*/ 891753 h 3056309"/>
                <a:gd name="connsiteX7" fmla="*/ 891752 w 3056422"/>
                <a:gd name="connsiteY7" fmla="*/ 88420 h 3056309"/>
                <a:gd name="connsiteX8" fmla="*/ 896217 w 3056422"/>
                <a:gd name="connsiteY8" fmla="*/ 0 h 30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6422" h="3056309">
                  <a:moveTo>
                    <a:pt x="896217" y="0"/>
                  </a:moveTo>
                  <a:lnTo>
                    <a:pt x="3056422" y="0"/>
                  </a:lnTo>
                  <a:lnTo>
                    <a:pt x="3052531" y="153867"/>
                  </a:lnTo>
                  <a:cubicBezTo>
                    <a:pt x="2973216" y="1718524"/>
                    <a:pt x="1718587" y="2973106"/>
                    <a:pt x="153872" y="3052418"/>
                  </a:cubicBezTo>
                  <a:lnTo>
                    <a:pt x="0" y="3056309"/>
                  </a:lnTo>
                  <a:lnTo>
                    <a:pt x="0" y="896218"/>
                  </a:lnTo>
                  <a:lnTo>
                    <a:pt x="88419" y="891753"/>
                  </a:lnTo>
                  <a:cubicBezTo>
                    <a:pt x="511994" y="848737"/>
                    <a:pt x="848736" y="511995"/>
                    <a:pt x="891752" y="88420"/>
                  </a:cubicBezTo>
                  <a:lnTo>
                    <a:pt x="896217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Segment 1">
              <a:extLst>
                <a:ext uri="{FF2B5EF4-FFF2-40B4-BE49-F238E27FC236}">
                  <a16:creationId xmlns:a16="http://schemas.microsoft.com/office/drawing/2014/main" id="{3D31FA92-6007-4E3F-A697-DEFBC7D6789B}"/>
                </a:ext>
              </a:extLst>
            </p:cNvPr>
            <p:cNvSpPr/>
            <p:nvPr/>
          </p:nvSpPr>
          <p:spPr>
            <a:xfrm>
              <a:off x="6099602" y="369092"/>
              <a:ext cx="3056513" cy="3059909"/>
            </a:xfrm>
            <a:custGeom>
              <a:avLst/>
              <a:gdLst>
                <a:gd name="connsiteX0" fmla="*/ 0 w 3056513"/>
                <a:gd name="connsiteY0" fmla="*/ 0 h 3059909"/>
                <a:gd name="connsiteX1" fmla="*/ 153872 w 3056513"/>
                <a:gd name="connsiteY1" fmla="*/ 3891 h 3059909"/>
                <a:gd name="connsiteX2" fmla="*/ 3056513 w 3056513"/>
                <a:gd name="connsiteY2" fmla="*/ 3059909 h 3059909"/>
                <a:gd name="connsiteX3" fmla="*/ 896399 w 3056513"/>
                <a:gd name="connsiteY3" fmla="*/ 3059909 h 3059909"/>
                <a:gd name="connsiteX4" fmla="*/ 88419 w 3056513"/>
                <a:gd name="connsiteY4" fmla="*/ 2164556 h 3059909"/>
                <a:gd name="connsiteX5" fmla="*/ 0 w 3056513"/>
                <a:gd name="connsiteY5" fmla="*/ 2160091 h 3059909"/>
                <a:gd name="connsiteX6" fmla="*/ 0 w 3056513"/>
                <a:gd name="connsiteY6" fmla="*/ 0 h 30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513" h="3059909">
                  <a:moveTo>
                    <a:pt x="0" y="0"/>
                  </a:moveTo>
                  <a:lnTo>
                    <a:pt x="153872" y="3891"/>
                  </a:lnTo>
                  <a:cubicBezTo>
                    <a:pt x="1770744" y="85847"/>
                    <a:pt x="3056513" y="1422730"/>
                    <a:pt x="3056513" y="3059909"/>
                  </a:cubicBezTo>
                  <a:lnTo>
                    <a:pt x="896399" y="3059909"/>
                  </a:lnTo>
                  <a:cubicBezTo>
                    <a:pt x="896399" y="2593919"/>
                    <a:pt x="542249" y="2210645"/>
                    <a:pt x="88419" y="2164556"/>
                  </a:cubicBezTo>
                  <a:lnTo>
                    <a:pt x="0" y="216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F92A419C-570C-4918-8C07-6D053C92E92A}"/>
                </a:ext>
              </a:extLst>
            </p:cNvPr>
            <p:cNvSpPr/>
            <p:nvPr/>
          </p:nvSpPr>
          <p:spPr>
            <a:xfrm rot="18900000" flipH="1">
              <a:off x="3610093" y="1341227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Watch TV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36180CFB-758E-46AF-AB1A-19F0C3EE1EA3}"/>
                </a:ext>
              </a:extLst>
            </p:cNvPr>
            <p:cNvSpPr/>
            <p:nvPr/>
          </p:nvSpPr>
          <p:spPr>
            <a:xfrm rot="2700000">
              <a:off x="6380259" y="1297942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Burlesque Club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41157CCD-88EB-469F-A2DC-00648DD008E6}"/>
                </a:ext>
              </a:extLst>
            </p:cNvPr>
            <p:cNvSpPr/>
            <p:nvPr/>
          </p:nvSpPr>
          <p:spPr>
            <a:xfrm rot="8100000">
              <a:off x="6380259" y="4114693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lvl="0" algn="ctr" defTabSz="914400">
                <a:defRPr/>
              </a:pPr>
              <a:r>
                <a:rPr lang="en-US" sz="32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Brass House Pub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2DD27A23-24F9-4F38-9FC4-C1C0867DF916}"/>
                </a:ext>
              </a:extLst>
            </p:cNvPr>
            <p:cNvSpPr/>
            <p:nvPr/>
          </p:nvSpPr>
          <p:spPr>
            <a:xfrm rot="13500000" flipH="1">
              <a:off x="3610093" y="4157978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Youth Institute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12445" y="2529000"/>
            <a:ext cx="1800000" cy="1800000"/>
            <a:chOff x="5191898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1898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DJ at Burlesque Club">
            <a:hlinkClick r:id="" action="ppaction://media"/>
            <a:extLst>
              <a:ext uri="{FF2B5EF4-FFF2-40B4-BE49-F238E27FC236}">
                <a16:creationId xmlns:a16="http://schemas.microsoft.com/office/drawing/2014/main" id="{2F7C5D45-4A33-4899-A793-382A068CF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7092" y="655423"/>
            <a:ext cx="635635" cy="635635"/>
          </a:xfrm>
          <a:prstGeom prst="rect">
            <a:avLst/>
          </a:prstGeom>
        </p:spPr>
      </p:pic>
      <p:pic>
        <p:nvPicPr>
          <p:cNvPr id="13" name="Brass House Pub">
            <a:hlinkClick r:id="" action="ppaction://media"/>
            <a:extLst>
              <a:ext uri="{FF2B5EF4-FFF2-40B4-BE49-F238E27FC236}">
                <a16:creationId xmlns:a16="http://schemas.microsoft.com/office/drawing/2014/main" id="{2F35167B-8333-46A1-B2D7-0D9107BAB4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01984" y="5406012"/>
            <a:ext cx="738505" cy="738505"/>
          </a:xfrm>
          <a:prstGeom prst="rect">
            <a:avLst/>
          </a:prstGeom>
        </p:spPr>
      </p:pic>
      <p:pic>
        <p:nvPicPr>
          <p:cNvPr id="14" name="First TV">
            <a:hlinkClick r:id="" action="ppaction://media"/>
            <a:extLst>
              <a:ext uri="{FF2B5EF4-FFF2-40B4-BE49-F238E27FC236}">
                <a16:creationId xmlns:a16="http://schemas.microsoft.com/office/drawing/2014/main" id="{8E0645D2-84FD-4B1D-A41F-32408CBD8C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273" y="5443774"/>
            <a:ext cx="700743" cy="700743"/>
          </a:xfrm>
          <a:prstGeom prst="rect">
            <a:avLst/>
          </a:prstGeom>
        </p:spPr>
      </p:pic>
      <p:pic>
        <p:nvPicPr>
          <p:cNvPr id="15" name="Youth_Institute">
            <a:hlinkClick r:id="" action="ppaction://media"/>
            <a:extLst>
              <a:ext uri="{FF2B5EF4-FFF2-40B4-BE49-F238E27FC236}">
                <a16:creationId xmlns:a16="http://schemas.microsoft.com/office/drawing/2014/main" id="{ECCA8B2C-8C8A-4BCF-8A77-1DE1597750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158" y="680883"/>
            <a:ext cx="700742" cy="7007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185CD4-8DD0-43F5-A225-C1B417677385}"/>
              </a:ext>
            </a:extLst>
          </p:cNvPr>
          <p:cNvSpPr/>
          <p:nvPr/>
        </p:nvSpPr>
        <p:spPr>
          <a:xfrm>
            <a:off x="140068" y="1733419"/>
            <a:ext cx="17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Institute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10790E-2F15-42BC-BAF7-56DF92A85EFC}"/>
              </a:ext>
            </a:extLst>
          </p:cNvPr>
          <p:cNvSpPr/>
          <p:nvPr/>
        </p:nvSpPr>
        <p:spPr>
          <a:xfrm>
            <a:off x="10137186" y="4720542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Brass House Pub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B206A-13E7-4834-8812-B170A26D8446}"/>
              </a:ext>
            </a:extLst>
          </p:cNvPr>
          <p:cNvSpPr/>
          <p:nvPr/>
        </p:nvSpPr>
        <p:spPr>
          <a:xfrm>
            <a:off x="548254" y="4593238"/>
            <a:ext cx="1227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461F77-BC83-446B-9942-D563694A8159}"/>
              </a:ext>
            </a:extLst>
          </p:cNvPr>
          <p:cNvSpPr/>
          <p:nvPr/>
        </p:nvSpPr>
        <p:spPr>
          <a:xfrm>
            <a:off x="10226105" y="1719125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Burlesque Club</a:t>
            </a:r>
          </a:p>
        </p:txBody>
      </p:sp>
    </p:spTree>
    <p:extLst>
      <p:ext uri="{BB962C8B-B14F-4D97-AF65-F5344CB8AC3E}">
        <p14:creationId xmlns:p14="http://schemas.microsoft.com/office/powerpoint/2010/main" val="10163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56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2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0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471</TotalTime>
  <Words>106</Words>
  <Application>Microsoft Office PowerPoint</Application>
  <PresentationFormat>Widescreen</PresentationFormat>
  <Paragraphs>24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Gill Sans MT</vt:lpstr>
      <vt:lpstr>Impact</vt:lpstr>
      <vt:lpstr>Badge</vt:lpstr>
      <vt:lpstr>Office Theme</vt:lpstr>
      <vt:lpstr>The wheel of fun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wheel of fun</dc:title>
  <dc:creator>Esther Shaw</dc:creator>
  <cp:lastModifiedBy>Esther Shaw</cp:lastModifiedBy>
  <cp:revision>19</cp:revision>
  <dcterms:created xsi:type="dcterms:W3CDTF">2020-08-20T16:36:22Z</dcterms:created>
  <dcterms:modified xsi:type="dcterms:W3CDTF">2021-03-08T16:20:14Z</dcterms:modified>
</cp:coreProperties>
</file>