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4" r:id="rId10"/>
    <p:sldId id="263" r:id="rId11"/>
    <p:sldId id="266" r:id="rId12"/>
    <p:sldId id="268" r:id="rId13"/>
    <p:sldId id="269" r:id="rId14"/>
    <p:sldId id="271" r:id="rId15"/>
    <p:sldId id="270" r:id="rId16"/>
    <p:sldId id="277" r:id="rId17"/>
    <p:sldId id="278" r:id="rId18"/>
    <p:sldId id="279" r:id="rId19"/>
    <p:sldId id="280" r:id="rId20"/>
    <p:sldId id="282" r:id="rId21"/>
    <p:sldId id="284" r:id="rId22"/>
    <p:sldId id="286" r:id="rId23"/>
    <p:sldId id="287" r:id="rId24"/>
    <p:sldId id="288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0893-1387-4C27-ACED-39A55C96E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F2DAB-A104-4158-8A42-70C6D83D88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64095-0A36-4968-A5F8-88E367DE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734B2-8E42-459A-8376-BEB701A6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3E8B3-7C77-484D-B2E4-4D8950B6C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7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4A14-7A99-41BD-A944-EBD45585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F9DA8-F612-422E-9688-80003885F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FB7F8-4897-45E8-A350-98F5D3F0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0F742-F966-40B5-A221-976B9D52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9D65-9A70-43CC-A718-A2B4ED0B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0962B-0DEA-4094-933B-11D5DB118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CB5A0-3F2D-444F-B29E-7AE9AABA9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7B840-6468-416F-BEA1-6527EA4F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E1BDC-5A5D-4BD6-8F87-0DC994FC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74CB8-1FCF-4704-9726-C43B00AE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11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265C1-9E04-42AB-9B4C-34DE56CF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03F32-353C-495B-8CE2-6B65F435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AC5B6-B06C-4F7F-B8FF-A3E6786A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E101-6F93-491A-A0E8-51875324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D4DA1-F009-4291-8DBB-E1B7547F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3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F5F83-5081-462D-AFFB-FBE26E1B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9A5B0-758E-4D51-B87E-360FC327F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2DE9-1B6B-4BB2-A560-F444BBF0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8805-6C7E-4518-B352-4959C5740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0A017-0458-40F6-9CA3-336F7EEF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9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7A113-BDD4-4E27-B96A-C469C399C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F250-30E6-434F-AB2B-4CA391CFB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E34F8-5C03-4B68-A801-8DD2229B6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32A61-F9FB-4A5D-BD6E-9DD1C1C9E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79672-E46D-4E5E-8938-6E90906DA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FA11-D988-49C2-9150-093051EF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23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C6F3-8046-4ED5-B548-081792E6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6D81E-6C36-4066-B028-7DD9AA0AC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EA78D-8A53-45AF-950A-67C9ACD2E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89BC0-F1E4-4192-8F96-E003BAD91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DEC21-14FF-4C47-A607-0AE8F80EE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79038B-39CA-47B5-8CE0-986313D0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9BE53F-19C2-4E95-94BB-23585AC2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7A1B0E-490C-41B0-8A64-A6B81766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25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5A714-ABC5-4B71-993D-091372C1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3DD37-407C-460D-B265-0ED8885E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20A80-E5FD-4267-97B6-730D8505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D1FBE-1515-488B-B1B9-7BF2606E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35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04CC6-868F-407D-903F-0A25DD53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C710C-ABE4-4835-A01D-2B2EE0DA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B90F-DA24-4516-9CA1-5872B8F0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16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4F782-A45F-46C2-8C1F-A94124FA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75C09-A61C-41EA-8447-6906BD761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B9F3E-C227-42D7-907C-CF1BC2FB9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B1889-5CA1-448D-A04C-83D1F8E9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DA412-565C-4095-AC78-8C1EC47C3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EB309-0488-452E-A766-D2516084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4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0627-DD2C-4C90-9AA2-7DAE48EC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F7753-816E-4A51-ABB1-A4EDC064E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3A01D-54CA-4CE4-9067-F4991570C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D0464-F9A6-4E22-AA70-1A423644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8ED07-7B96-4A9F-A137-95B23662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37807-920A-4267-808E-197256A6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03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177D90-7839-4530-8190-31A88FB6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72764-2182-4F9D-A332-626E58233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5A65E-B237-467F-A35B-B3BA87828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6B77D-EDCF-45A3-81A6-07FED878A0ED}" type="datetimeFigureOut">
              <a:rPr lang="en-GB" smtClean="0"/>
              <a:t>17/03/2021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28935-6D2C-4184-925E-781EEA689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F4E33-E3DC-4AC5-B82D-F79392095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5CD7D-27CD-4BD7-9856-B32BBB27B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49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4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10" Type="http://schemas.openxmlformats.org/officeDocument/2006/relationships/audio" Target="../media/media5.mp3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EBAE41-5DB5-414F-86AF-C12271E05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7" y="480225"/>
            <a:ext cx="2871202" cy="2727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099862-A125-4C7B-B687-168FCBB906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22" y="480226"/>
            <a:ext cx="2881852" cy="2727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00F20-7362-4FC4-B53D-D494BECDE2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967" y="480227"/>
            <a:ext cx="3460255" cy="2727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2BCD0-A49E-469B-9F86-77D58BCB34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32" y="4072227"/>
            <a:ext cx="3004072" cy="254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A06011-7ACE-456B-88F5-2B1BEB19F9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22" y="3884828"/>
            <a:ext cx="3176727" cy="27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7D2013-49DF-454E-9769-08D7310EB2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14" y="3958958"/>
            <a:ext cx="3318966" cy="2706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707140-D932-4169-9A29-AD2073E44965}"/>
              </a:ext>
            </a:extLst>
          </p:cNvPr>
          <p:cNvSpPr/>
          <p:nvPr/>
        </p:nvSpPr>
        <p:spPr>
          <a:xfrm>
            <a:off x="8643788" y="3515496"/>
            <a:ext cx="679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Lorry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E64008-2FD5-4BAD-AB71-2B3B31F2BC1C}"/>
              </a:ext>
            </a:extLst>
          </p:cNvPr>
          <p:cNvSpPr/>
          <p:nvPr/>
        </p:nvSpPr>
        <p:spPr>
          <a:xfrm>
            <a:off x="8275139" y="67385"/>
            <a:ext cx="11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Police Car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3FD682-FFFC-42F5-8CEB-7975BDAC51C7}"/>
              </a:ext>
            </a:extLst>
          </p:cNvPr>
          <p:cNvSpPr/>
          <p:nvPr/>
        </p:nvSpPr>
        <p:spPr>
          <a:xfrm>
            <a:off x="1453192" y="131845"/>
            <a:ext cx="664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Tram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F4F41-F37D-4306-82DE-6B2E7C6FC10A}"/>
              </a:ext>
            </a:extLst>
          </p:cNvPr>
          <p:cNvSpPr/>
          <p:nvPr/>
        </p:nvSpPr>
        <p:spPr>
          <a:xfrm>
            <a:off x="1215754" y="3643868"/>
            <a:ext cx="1139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Milk Float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DBBAF-83B4-40E4-BC0D-2C58F49CDD0B}"/>
              </a:ext>
            </a:extLst>
          </p:cNvPr>
          <p:cNvSpPr/>
          <p:nvPr/>
        </p:nvSpPr>
        <p:spPr>
          <a:xfrm>
            <a:off x="4361693" y="3589626"/>
            <a:ext cx="160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Horse and Cart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C2D07-70A4-48FF-B259-8E5462AB8E02}"/>
              </a:ext>
            </a:extLst>
          </p:cNvPr>
          <p:cNvSpPr/>
          <p:nvPr/>
        </p:nvSpPr>
        <p:spPr>
          <a:xfrm>
            <a:off x="4629003" y="105571"/>
            <a:ext cx="1363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Steam Train</a:t>
            </a:r>
            <a:r>
              <a:rPr lang="en-GB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GB" dirty="0"/>
          </a:p>
        </p:txBody>
      </p:sp>
      <p:pic>
        <p:nvPicPr>
          <p:cNvPr id="20" name="Tram-journey">
            <a:hlinkClick r:id="" action="ppaction://media"/>
            <a:extLst>
              <a:ext uri="{FF2B5EF4-FFF2-40B4-BE49-F238E27FC236}">
                <a16:creationId xmlns:a16="http://schemas.microsoft.com/office/drawing/2014/main" id="{3CCF8359-E647-4A61-9653-262D96AA6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72822" y="463207"/>
            <a:ext cx="406400" cy="406400"/>
          </a:xfrm>
          <a:prstGeom prst="rect">
            <a:avLst/>
          </a:prstGeom>
        </p:spPr>
      </p:pic>
      <p:pic>
        <p:nvPicPr>
          <p:cNvPr id="22" name="Police-siren">
            <a:hlinkClick r:id="" action="ppaction://media"/>
            <a:extLst>
              <a:ext uri="{FF2B5EF4-FFF2-40B4-BE49-F238E27FC236}">
                <a16:creationId xmlns:a16="http://schemas.microsoft.com/office/drawing/2014/main" id="{A878142A-E3DC-40B4-827B-3A7976137E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98688" y="2523487"/>
            <a:ext cx="406400" cy="406400"/>
          </a:xfrm>
          <a:prstGeom prst="rect">
            <a:avLst/>
          </a:prstGeom>
        </p:spPr>
      </p:pic>
      <p:pic>
        <p:nvPicPr>
          <p:cNvPr id="23" name="Milk-Float">
            <a:hlinkClick r:id="" action="ppaction://media"/>
            <a:extLst>
              <a:ext uri="{FF2B5EF4-FFF2-40B4-BE49-F238E27FC236}">
                <a16:creationId xmlns:a16="http://schemas.microsoft.com/office/drawing/2014/main" id="{94F0C8A6-6141-4392-8F7B-3EC8FA744C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03901" y="3557668"/>
            <a:ext cx="406400" cy="406400"/>
          </a:xfrm>
          <a:prstGeom prst="rect">
            <a:avLst/>
          </a:prstGeom>
        </p:spPr>
      </p:pic>
      <p:pic>
        <p:nvPicPr>
          <p:cNvPr id="24" name="Horse-and-cart">
            <a:hlinkClick r:id="" action="ppaction://media"/>
            <a:extLst>
              <a:ext uri="{FF2B5EF4-FFF2-40B4-BE49-F238E27FC236}">
                <a16:creationId xmlns:a16="http://schemas.microsoft.com/office/drawing/2014/main" id="{446B5132-DF64-44C2-9DEC-36F769D07CA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98688" y="4689350"/>
            <a:ext cx="406400" cy="406400"/>
          </a:xfrm>
          <a:prstGeom prst="rect">
            <a:avLst/>
          </a:prstGeom>
        </p:spPr>
      </p:pic>
      <p:pic>
        <p:nvPicPr>
          <p:cNvPr id="25" name="1950s-British-Lorry">
            <a:hlinkClick r:id="" action="ppaction://media"/>
            <a:extLst>
              <a:ext uri="{FF2B5EF4-FFF2-40B4-BE49-F238E27FC236}">
                <a16:creationId xmlns:a16="http://schemas.microsoft.com/office/drawing/2014/main" id="{A76C5792-CD11-43D3-9EB4-8CF49CE3F6B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98688" y="5866477"/>
            <a:ext cx="406400" cy="406400"/>
          </a:xfrm>
          <a:prstGeom prst="rect">
            <a:avLst/>
          </a:prstGeom>
        </p:spPr>
      </p:pic>
      <p:pic>
        <p:nvPicPr>
          <p:cNvPr id="26" name="Passing-train">
            <a:hlinkClick r:id="" action="ppaction://media"/>
            <a:extLst>
              <a:ext uri="{FF2B5EF4-FFF2-40B4-BE49-F238E27FC236}">
                <a16:creationId xmlns:a16="http://schemas.microsoft.com/office/drawing/2014/main" id="{38DA4AC7-8B0A-4F9A-9E01-765718FF8C2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72822" y="14144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5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8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1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13650B-F09F-4AD5-A944-3522002C3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56" y="312289"/>
            <a:ext cx="8705597" cy="6233422"/>
          </a:xfrm>
          <a:prstGeom prst="rect">
            <a:avLst/>
          </a:prstGeom>
        </p:spPr>
      </p:pic>
      <p:pic>
        <p:nvPicPr>
          <p:cNvPr id="4" name="Leather-goods">
            <a:hlinkClick r:id="" action="ppaction://media"/>
            <a:extLst>
              <a:ext uri="{FF2B5EF4-FFF2-40B4-BE49-F238E27FC236}">
                <a16:creationId xmlns:a16="http://schemas.microsoft.com/office/drawing/2014/main" id="{0C96EF55-FC24-4AEC-B236-30DF40797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722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62065" y="705177"/>
            <a:ext cx="111976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 Ride - 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Seekers 1966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Train whistle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blowin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Makes a sleepy noise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Underneath the blankets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For all the girls and boys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Rockin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rollin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ridin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Out along the bay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bound for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Many miles away</a:t>
            </a:r>
          </a:p>
          <a:p>
            <a:endParaRPr lang="en-GB" dirty="0"/>
          </a:p>
        </p:txBody>
      </p:sp>
      <p:pic>
        <p:nvPicPr>
          <p:cNvPr id="4" name="The-Seekers-Morningtown-Ride-Ste">
            <a:hlinkClick r:id="" action="ppaction://media"/>
            <a:extLst>
              <a:ext uri="{FF2B5EF4-FFF2-40B4-BE49-F238E27FC236}">
                <a16:creationId xmlns:a16="http://schemas.microsoft.com/office/drawing/2014/main" id="{D7A087DE-A8CC-44EF-B7ED-4A16E54EA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6750" y="7051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7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Driver at the engine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Fireman rings the bell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Sandman swings the lantern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To show that all is well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Rockin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rollin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ridin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Out along the bay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bound for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Many miles away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1434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Maybe it is raining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Where our train will ride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the little travellers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Are warm and snug inside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Rocking, rolling, riding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Out along the bay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bound for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Many miles away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14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Somewhere there is sunshine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Somewhere there is day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Somewhere there is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Many miles away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Rocking, rolling, riding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Out along the bay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bound for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Many miles away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689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Rocking, rolling, riding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Out along the bay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bound for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Morningtown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Many miles away.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66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1F467F-8810-4DD1-ADC5-5B4BA13671CD}"/>
              </a:ext>
            </a:extLst>
          </p:cNvPr>
          <p:cNvSpPr/>
          <p:nvPr/>
        </p:nvSpPr>
        <p:spPr>
          <a:xfrm>
            <a:off x="1696975" y="1970169"/>
            <a:ext cx="8798050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/>
              <a:t>Simply sounds…</a:t>
            </a:r>
          </a:p>
          <a:p>
            <a:endParaRPr lang="en-GB" sz="6000" dirty="0"/>
          </a:p>
          <a:p>
            <a:r>
              <a:rPr lang="en-GB" sz="6000" dirty="0"/>
              <a:t>Sounds of a weaver at work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69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B1A64-FED1-4ED9-99E0-39C9A9456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904" y="959928"/>
            <a:ext cx="6584192" cy="4938144"/>
          </a:xfrm>
          <a:prstGeom prst="rect">
            <a:avLst/>
          </a:prstGeom>
        </p:spPr>
      </p:pic>
      <p:pic>
        <p:nvPicPr>
          <p:cNvPr id="4" name="Weaving-sounds">
            <a:hlinkClick r:id="" action="ppaction://media"/>
            <a:extLst>
              <a:ext uri="{FF2B5EF4-FFF2-40B4-BE49-F238E27FC236}">
                <a16:creationId xmlns:a16="http://schemas.microsoft.com/office/drawing/2014/main" id="{F924452F-2193-4D71-871F-BDB0F0473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1525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EB459-846E-40B0-AD0D-D77D59446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4348" y="1020262"/>
            <a:ext cx="6423302" cy="48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47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BF58D-EAE7-45AE-AE42-0E9B10FB3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55" y="371333"/>
            <a:ext cx="8648889" cy="64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3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494676" y="629588"/>
            <a:ext cx="111976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The Gasman Cometh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Flanders and Swann 1963 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T'was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on the Monday morning, the gas man came to call,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gas tap wouldn't turn, I wasn't getting gas at all;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tore out all the skirting boards to try and find the main,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I had to call a carpenter to put them back again!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Oh, it all makes work for the working man to do...</a:t>
            </a:r>
          </a:p>
          <a:p>
            <a:endParaRPr lang="en-GB" dirty="0"/>
          </a:p>
        </p:txBody>
      </p:sp>
      <p:pic>
        <p:nvPicPr>
          <p:cNvPr id="4" name="Flanders-Swann-The-Gas-Man-Comet">
            <a:hlinkClick r:id="" action="ppaction://media"/>
            <a:extLst>
              <a:ext uri="{FF2B5EF4-FFF2-40B4-BE49-F238E27FC236}">
                <a16:creationId xmlns:a16="http://schemas.microsoft.com/office/drawing/2014/main" id="{27139EE7-BC5E-457C-8D1B-2C9F685BED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6775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77055" y="243512"/>
            <a:ext cx="111976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First published in 1927 in the </a:t>
            </a:r>
            <a:r>
              <a:rPr lang="en-GB" sz="3000" i="1" dirty="0">
                <a:latin typeface="Arial" panose="020B0604020202020204" pitchFamily="34" charset="0"/>
                <a:cs typeface="Arial" panose="020B0604020202020204" pitchFamily="34" charset="0"/>
              </a:rPr>
              <a:t>ILP Songbook 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(Independent Labour Party)</a:t>
            </a:r>
          </a:p>
          <a:p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 right young lad was William Brown,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worked for a wage in a Yorkshire town,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turned a wheel from left to right,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From eight at morn till six at night.</a:t>
            </a:r>
          </a:p>
          <a:p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do a little more each day.</a:t>
            </a:r>
          </a:p>
          <a:p>
            <a:endParaRPr lang="en-GB" dirty="0"/>
          </a:p>
        </p:txBody>
      </p:sp>
      <p:pic>
        <p:nvPicPr>
          <p:cNvPr id="4" name="BILL-CLIFTON-KEEP-THAT-WHEEL-TUR">
            <a:hlinkClick r:id="" action="ppaction://media"/>
            <a:extLst>
              <a:ext uri="{FF2B5EF4-FFF2-40B4-BE49-F238E27FC236}">
                <a16:creationId xmlns:a16="http://schemas.microsoft.com/office/drawing/2014/main" id="{1F539207-F65C-4916-A6FB-23BB58AE9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2950" y="2435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9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boss one day to William came,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says, “Look here, young What’s-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-name;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We’re far from pleased with what you do,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Hurry that wheel or out you go!”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do a little more each day.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i="1" dirty="0">
                <a:latin typeface="Arial" panose="020B0604020202020204" pitchFamily="34" charset="0"/>
                <a:cs typeface="Arial" panose="020B0604020202020204" pitchFamily="34" charset="0"/>
              </a:rPr>
              <a:t>Instrumental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903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Now William turned, and he made her run,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Three times round instead of one.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turned so hard he was quickly made,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Royal High Turner of his trade.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do a little more each 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409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Now William turned with a saintly smile,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goods they grew to such a pile;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They filled his room and the room next door,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overflowed to the basement floor.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Now 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do a little more each day.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i="1" dirty="0">
                <a:latin typeface="Arial" panose="020B0604020202020204" pitchFamily="34" charset="0"/>
                <a:cs typeface="Arial" panose="020B0604020202020204" pitchFamily="34" charset="0"/>
              </a:rPr>
              <a:t>Instrumental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455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nation thrilled to the wonderous tale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news appeared in the Sketch and the Mail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railways brought excursions down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All for to gaze on William Brown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Now 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do a little more each 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231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632084" y="1166842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But sad the sequel now to tell,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turned out more than the boss could sell,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 market fell and the price came down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Seven more days and they sacked young Brown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Now 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Keep that wheel a turning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do a little more each day.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16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412A34-59E1-4B5E-8670-A55E98F63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04" y="140204"/>
            <a:ext cx="3436791" cy="6577591"/>
          </a:xfrm>
          <a:prstGeom prst="rect">
            <a:avLst/>
          </a:prstGeom>
        </p:spPr>
      </p:pic>
      <p:pic>
        <p:nvPicPr>
          <p:cNvPr id="4" name="Classic-BBC-Radio-Theme-Music-Wh">
            <a:hlinkClick r:id="" action="ppaction://media"/>
            <a:extLst>
              <a:ext uri="{FF2B5EF4-FFF2-40B4-BE49-F238E27FC236}">
                <a16:creationId xmlns:a16="http://schemas.microsoft.com/office/drawing/2014/main" id="{73339E44-BBE1-437D-B344-A49F72E68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4375" y="606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497174" y="1304145"/>
            <a:ext cx="111976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T'was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on the Tuesday morning, the carpenter came round: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hammered and he </a:t>
            </a:r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chiseled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and he said "Look what I've found!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Your joists are full of dry rot, but I'll put them all to rights!"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Then he nailed right through a cable and out went all the lights!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Oh, it all makes work for the working man to do...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03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497174" y="1304145"/>
            <a:ext cx="111976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T'was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on a Wednesday morning, the electrician came: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called me 'Mr. Sanderson', which isn't quite the name;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couldn't reach the fuse box without standing on the bin,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And his foot went through a window, so I called the glazier in!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Oh, it all makes work for the working man to do...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34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497174" y="1304145"/>
            <a:ext cx="1119765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T'was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on the Thursday morning, the glazier came along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With his blowtorch, and his putty, and his merry glazier's song;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 put another pane in, it took no time at all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But I had to get a painter in to come and paint the wall!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Oh, it all makes work for the working man to do...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04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5B60F7-C3AD-471E-98C3-F621293E1353}"/>
              </a:ext>
            </a:extLst>
          </p:cNvPr>
          <p:cNvSpPr txBox="1"/>
          <p:nvPr/>
        </p:nvSpPr>
        <p:spPr>
          <a:xfrm>
            <a:off x="497174" y="1304145"/>
            <a:ext cx="11197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Arial" panose="020B0604020202020204" pitchFamily="34" charset="0"/>
                <a:cs typeface="Arial" panose="020B0604020202020204" pitchFamily="34" charset="0"/>
              </a:rPr>
              <a:t>T'was</a:t>
            </a: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on a Friday morning the painter made a start,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With undercoats and overcoats he painted every part,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Every nook and every cranny; but I found when he was gone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He'd painted over the gas tap and I couldn't turn it on!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Oh, it all makes work for the working man to do...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On Saturday and Sunday they do no work at all;</a:t>
            </a:r>
            <a:b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So it was on the Monday morning that the gas man came to call!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90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044F3-13F2-45C1-AD97-0D260B3D8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0" y="384932"/>
            <a:ext cx="7994754" cy="6087397"/>
          </a:xfrm>
          <a:prstGeom prst="rect">
            <a:avLst/>
          </a:prstGeom>
        </p:spPr>
      </p:pic>
      <p:pic>
        <p:nvPicPr>
          <p:cNvPr id="4" name="Mining-smells">
            <a:hlinkClick r:id="" action="ppaction://media"/>
            <a:extLst>
              <a:ext uri="{FF2B5EF4-FFF2-40B4-BE49-F238E27FC236}">
                <a16:creationId xmlns:a16="http://schemas.microsoft.com/office/drawing/2014/main" id="{6BDE9409-890A-469C-8317-CDE3A5667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4400" y="549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6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DB4556-0BFE-4EA7-957F-293CA7EF1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7" y="461435"/>
            <a:ext cx="8338602" cy="5957149"/>
          </a:xfrm>
          <a:prstGeom prst="rect">
            <a:avLst/>
          </a:prstGeom>
        </p:spPr>
      </p:pic>
      <p:pic>
        <p:nvPicPr>
          <p:cNvPr id="2" name="Factory-Smells">
            <a:hlinkClick r:id="" action="ppaction://media"/>
            <a:extLst>
              <a:ext uri="{FF2B5EF4-FFF2-40B4-BE49-F238E27FC236}">
                <a16:creationId xmlns:a16="http://schemas.microsoft.com/office/drawing/2014/main" id="{FB3FF574-DE7A-490D-B865-D2BBF1373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725" y="787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1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am Train, Locomotive, Cabin, Driver, Railway, Coal">
            <a:extLst>
              <a:ext uri="{FF2B5EF4-FFF2-40B4-BE49-F238E27FC236}">
                <a16:creationId xmlns:a16="http://schemas.microsoft.com/office/drawing/2014/main" id="{CCA06179-9F39-42FD-B278-70BBE4E8DF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6" y="554143"/>
            <a:ext cx="8166581" cy="586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The-Last-GWR-train-through-Readi">
            <a:hlinkClick r:id="" action="ppaction://media"/>
            <a:extLst>
              <a:ext uri="{FF2B5EF4-FFF2-40B4-BE49-F238E27FC236}">
                <a16:creationId xmlns:a16="http://schemas.microsoft.com/office/drawing/2014/main" id="{5F5284F6-6E3D-488C-8C3D-B0BDF36FB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3875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0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169</Words>
  <Application>Microsoft Office PowerPoint</Application>
  <PresentationFormat>Widescreen</PresentationFormat>
  <Paragraphs>75</Paragraphs>
  <Slides>26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 Shaw</dc:creator>
  <cp:lastModifiedBy>Esther Shaw</cp:lastModifiedBy>
  <cp:revision>17</cp:revision>
  <dcterms:created xsi:type="dcterms:W3CDTF">2021-01-19T14:37:45Z</dcterms:created>
  <dcterms:modified xsi:type="dcterms:W3CDTF">2021-03-17T17:35:24Z</dcterms:modified>
</cp:coreProperties>
</file>