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7" r:id="rId10"/>
    <p:sldId id="265" r:id="rId11"/>
    <p:sldId id="264" r:id="rId12"/>
    <p:sldId id="266" r:id="rId13"/>
    <p:sldId id="271" r:id="rId14"/>
    <p:sldId id="272" r:id="rId15"/>
    <p:sldId id="275" r:id="rId16"/>
    <p:sldId id="269" r:id="rId17"/>
    <p:sldId id="268" r:id="rId18"/>
    <p:sldId id="270" r:id="rId19"/>
    <p:sldId id="277" r:id="rId20"/>
    <p:sldId id="278" r:id="rId21"/>
    <p:sldId id="276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A09CE88-1833-4D2A-9196-02C29F3B19A6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DC2E83A-8217-42F4-936C-073984134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860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CE88-1833-4D2A-9196-02C29F3B19A6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E83A-8217-42F4-936C-073984134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9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CE88-1833-4D2A-9196-02C29F3B19A6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E83A-8217-42F4-936C-073984134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53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CE88-1833-4D2A-9196-02C29F3B19A6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E83A-8217-42F4-936C-073984134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13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09CE88-1833-4D2A-9196-02C29F3B19A6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CDC2E83A-8217-42F4-936C-073984134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93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CE88-1833-4D2A-9196-02C29F3B19A6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E83A-8217-42F4-936C-073984134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47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CE88-1833-4D2A-9196-02C29F3B19A6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E83A-8217-42F4-936C-073984134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3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CE88-1833-4D2A-9196-02C29F3B19A6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E83A-8217-42F4-936C-073984134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1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CE88-1833-4D2A-9196-02C29F3B19A6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E83A-8217-42F4-936C-073984134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3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CE88-1833-4D2A-9196-02C29F3B19A6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CDC2E83A-8217-42F4-936C-0739841345C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135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A09CE88-1833-4D2A-9196-02C29F3B19A6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CDC2E83A-8217-42F4-936C-0739841345C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512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09CE88-1833-4D2A-9196-02C29F3B19A6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DC2E83A-8217-42F4-936C-0739841345C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806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NqS2-jDg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6HaZunFGY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_1i5gokimlk" TargetMode="External"/><Relationship Id="rId4" Type="http://schemas.openxmlformats.org/officeDocument/2006/relationships/hyperlink" Target="https://www.youtube.com/playlist?list=PLvNfbLt9wrkOEN2Gl0DfLpB2ucIeYjD9z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1028" name="Picture 4" descr="Call for people to share memories of Loughborough Fair | Leicestershire  County Council">
            <a:extLst>
              <a:ext uri="{FF2B5EF4-FFF2-40B4-BE49-F238E27FC236}">
                <a16:creationId xmlns:a16="http://schemas.microsoft.com/office/drawing/2014/main" id="{A1463D7E-50BA-4647-A0DB-5B6008ACA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3" r="25030"/>
          <a:stretch/>
        </p:blipFill>
        <p:spPr bwMode="auto">
          <a:xfrm>
            <a:off x="616737" y="621793"/>
            <a:ext cx="4376501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4B286-C439-488C-BDF6-5E116A5ED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348844"/>
            <a:ext cx="5716338" cy="3042706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lgerian" panose="04020705040A02060702" pitchFamily="82" charset="0"/>
                <a:cs typeface="Aparajita" panose="020B0502040204020203" pitchFamily="18" charset="0"/>
              </a:rPr>
              <a:t>Fantastical Fairgrounds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84E59-60A9-4457-8DC9-A8BAA1926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3512" y="3992880"/>
            <a:ext cx="5895812" cy="1883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GB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History of Loughborough Market and Fair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Key Stage 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40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eocaching - Log by niknrich for Sock on the Run (Travel Bug Dog Tag)">
            <a:extLst>
              <a:ext uri="{FF2B5EF4-FFF2-40B4-BE49-F238E27FC236}">
                <a16:creationId xmlns:a16="http://schemas.microsoft.com/office/drawing/2014/main" id="{2382E402-809F-4B55-9C17-5BA001EC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151" y="643467"/>
            <a:ext cx="4178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earon Fountain on Market Place © Thomas Nugent cc-by-sa/2.0 :: Geograph  Britain and Ireland">
            <a:extLst>
              <a:ext uri="{FF2B5EF4-FFF2-40B4-BE49-F238E27FC236}">
                <a16:creationId xmlns:a16="http://schemas.microsoft.com/office/drawing/2014/main" id="{93D1D707-F96F-4EFA-8072-A48053A4A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3550" y="643467"/>
            <a:ext cx="4178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7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CAD153-0A3E-4709-8DF7-6B2EB74B02F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23601" y="518826"/>
            <a:ext cx="7744798" cy="58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54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C15352D-8492-45B2-BEE3-D4F1764CE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65" y="428625"/>
            <a:ext cx="463867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FC0AAE-15AF-4C09-8311-069CC02747DD}"/>
              </a:ext>
            </a:extLst>
          </p:cNvPr>
          <p:cNvSpPr/>
          <p:nvPr/>
        </p:nvSpPr>
        <p:spPr>
          <a:xfrm>
            <a:off x="6525338" y="3244334"/>
            <a:ext cx="499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https://www.youtube.com/watch?v=OMNqS2-jDgE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64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xing Booth Vintage Style Fairground Circus – Vintage - Style Metal Sign –  3 Sizes To Choose – Home Decor – Unique Gift (8” X 6” 200 X 150 mm):  Amazon.co.uk: Kitchen &amp; Home">
            <a:extLst>
              <a:ext uri="{FF2B5EF4-FFF2-40B4-BE49-F238E27FC236}">
                <a16:creationId xmlns:a16="http://schemas.microsoft.com/office/drawing/2014/main" id="{0CFD2A42-CF91-4FDD-98F2-A4694358A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4889" y="643467"/>
            <a:ext cx="790222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1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on tamer | Vintage circus, Lion tamer, Vintage photos">
            <a:extLst>
              <a:ext uri="{FF2B5EF4-FFF2-40B4-BE49-F238E27FC236}">
                <a16:creationId xmlns:a16="http://schemas.microsoft.com/office/drawing/2014/main" id="{3F48C2C6-0615-4F5B-86D8-54E0D17A1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6469" y="643467"/>
            <a:ext cx="559906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88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ake Walk Victorian Fairground Ride - YouTube">
            <a:extLst>
              <a:ext uri="{FF2B5EF4-FFF2-40B4-BE49-F238E27FC236}">
                <a16:creationId xmlns:a16="http://schemas.microsoft.com/office/drawing/2014/main" id="{2016FBE7-2003-46D0-B5E7-505C7A54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43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person, people, black&#10;&#10;Description automatically generated">
            <a:extLst>
              <a:ext uri="{FF2B5EF4-FFF2-40B4-BE49-F238E27FC236}">
                <a16:creationId xmlns:a16="http://schemas.microsoft.com/office/drawing/2014/main" id="{8C316105-035C-47B4-97A9-5B9526214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40" y="643467"/>
            <a:ext cx="73063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20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ntage photo of 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FF85240F-3F3F-4480-810A-F2EA27444A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8" y="643467"/>
            <a:ext cx="89495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44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vintage photo of a city street&#10;&#10;Description automatically generated">
            <a:extLst>
              <a:ext uri="{FF2B5EF4-FFF2-40B4-BE49-F238E27FC236}">
                <a16:creationId xmlns:a16="http://schemas.microsoft.com/office/drawing/2014/main" id="{EB121223-386D-48F3-AE30-52EEA0D0FEC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8" r="1" b="105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3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, outdoor, street&#10;&#10;Description automatically generated">
            <a:extLst>
              <a:ext uri="{FF2B5EF4-FFF2-40B4-BE49-F238E27FC236}">
                <a16:creationId xmlns:a16="http://schemas.microsoft.com/office/drawing/2014/main" id="{D3F36DA2-1F0A-4ECC-9244-70708AAE2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04" y="643467"/>
            <a:ext cx="77375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2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ughborough Fair times and dates - Loughborough Echo">
            <a:extLst>
              <a:ext uri="{FF2B5EF4-FFF2-40B4-BE49-F238E27FC236}">
                <a16:creationId xmlns:a16="http://schemas.microsoft.com/office/drawing/2014/main" id="{3E946656-522C-488B-91D4-274D52D6D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1885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80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ouples on the dodgems ride, Battersea Park fun fair. 1966 | Fun fair, Fair  rides, Vintage guide">
            <a:extLst>
              <a:ext uri="{FF2B5EF4-FFF2-40B4-BE49-F238E27FC236}">
                <a16:creationId xmlns:a16="http://schemas.microsoft.com/office/drawing/2014/main" id="{6A1177BF-582B-47DD-8F23-2E3EB117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6896" y="643467"/>
            <a:ext cx="575820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826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old, people&#10;&#10;Description automatically generated">
            <a:extLst>
              <a:ext uri="{FF2B5EF4-FFF2-40B4-BE49-F238E27FC236}">
                <a16:creationId xmlns:a16="http://schemas.microsoft.com/office/drawing/2014/main" id="{E4493F2C-B444-48FD-A404-FDFE47219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24" y="643467"/>
            <a:ext cx="776455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62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34939-9D32-4A6D-A5F1-112CF21455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98" y="350178"/>
            <a:ext cx="2905170" cy="2905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A732A8-5FBE-4CC2-9189-F4505A4C9D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210928"/>
            <a:ext cx="5426764" cy="1600896"/>
          </a:xfrm>
          <a:prstGeom prst="rect">
            <a:avLst/>
          </a:prstGeom>
        </p:spPr>
      </p:pic>
      <p:sp>
        <p:nvSpPr>
          <p:cNvPr id="23" name="Rectangle 8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880D7D-834E-4DDC-9C86-4B0FD856C30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4" y="350178"/>
            <a:ext cx="5426764" cy="60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90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chemeClr val="bg2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251E6-451B-4382-9DD8-CFCC1030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Further Events you can visit with family and friends this year.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B1555E-1EB6-4A47-938B-EEFECDBF7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/>
          </a:bodyPr>
          <a:lstStyle/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Our Market, Our Fair, Loughborough Town Hall Exhibition will be on display from 14th October - 18th November 2021</a:t>
            </a: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Our Market, Our Fair, Charnwood Museum Exhibition will be on display from 10</a:t>
            </a:r>
            <a:r>
              <a:rPr lang="en-GB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 July – 18</a:t>
            </a:r>
            <a:r>
              <a:rPr lang="en-GB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December 2021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2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FF34472-188D-4C0A-8F26-536ADFEF8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8" r="1" b="9576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77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ughborough Fair road closures revealed - Loughborough Echo">
            <a:extLst>
              <a:ext uri="{FF2B5EF4-FFF2-40B4-BE49-F238E27FC236}">
                <a16:creationId xmlns:a16="http://schemas.microsoft.com/office/drawing/2014/main" id="{E8F01743-3243-4060-82F6-EEA8BC677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180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5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night at the Fireworks Extravaganza - Loughborough Life">
            <a:extLst>
              <a:ext uri="{FF2B5EF4-FFF2-40B4-BE49-F238E27FC236}">
                <a16:creationId xmlns:a16="http://schemas.microsoft.com/office/drawing/2014/main" id="{B418FC13-5127-4364-BFA9-8D11E9866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82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ughborough Fair | Brian Negus | Flickr">
            <a:extLst>
              <a:ext uri="{FF2B5EF4-FFF2-40B4-BE49-F238E27FC236}">
                <a16:creationId xmlns:a16="http://schemas.microsoft.com/office/drawing/2014/main" id="{803EA607-257B-494B-90DB-A3DFBC51B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917" y="643467"/>
            <a:ext cx="83461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37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UNFAIR GAMES HOOK A DUCK WINNER!!! - YouTube">
            <a:extLst>
              <a:ext uri="{FF2B5EF4-FFF2-40B4-BE49-F238E27FC236}">
                <a16:creationId xmlns:a16="http://schemas.microsoft.com/office/drawing/2014/main" id="{4B5818A7-0F55-4240-887D-B1152321A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1" y="643467"/>
            <a:ext cx="99041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33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SSNDIARY Loughborough Fair – Loughborough PhD Social &amp; Support Network">
            <a:extLst>
              <a:ext uri="{FF2B5EF4-FFF2-40B4-BE49-F238E27FC236}">
                <a16:creationId xmlns:a16="http://schemas.microsoft.com/office/drawing/2014/main" id="{28EA089B-D041-475D-AB48-510D08E7D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r="14262" b="-2"/>
          <a:stretch/>
        </p:blipFill>
        <p:spPr bwMode="auto">
          <a:xfrm>
            <a:off x="190846" y="237744"/>
            <a:ext cx="404003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DFE30F4-8284-432A-B7D0-0FAA2FDA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0879" y="237744"/>
            <a:ext cx="7711563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3E708-F41D-4653-9A8E-263B5C9A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Clips to watch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922BA-C789-4739-86D4-5AFC8425A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247" y="2081784"/>
            <a:ext cx="6280826" cy="36484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Some rides are big and scary – spin the picture so you can see it. What can you hear? Would you go on this ride?</a:t>
            </a:r>
          </a:p>
          <a:p>
            <a:pPr>
              <a:lnSpc>
                <a:spcPct val="90000"/>
              </a:lnSpc>
            </a:pPr>
            <a:r>
              <a:rPr lang="en-GB" dirty="0">
                <a:hlinkClick r:id="rId3"/>
              </a:rPr>
              <a:t>https://www.youtube.com/watch?v=66HaZunFGY0</a:t>
            </a: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Listen to the sounds of the fair, what rides and stalls can you see? – spin the pictures so you can see everything.</a:t>
            </a:r>
          </a:p>
          <a:p>
            <a:pPr>
              <a:lnSpc>
                <a:spcPct val="90000"/>
              </a:lnSpc>
            </a:pPr>
            <a:r>
              <a:rPr lang="en-GB" dirty="0">
                <a:hlinkClick r:id="rId4"/>
              </a:rPr>
              <a:t>https://www.youtube.com/playlist?list=PLvNfbLt9wrkOEN2Gl0DfLpB2ucIeYjD9z</a:t>
            </a: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Look at the fair at night. Does it look different to the daytime? What rides can you see? What can you hear?</a:t>
            </a:r>
          </a:p>
          <a:p>
            <a:pPr>
              <a:lnSpc>
                <a:spcPct val="90000"/>
              </a:lnSpc>
            </a:pPr>
            <a:r>
              <a:rPr lang="en-GB" dirty="0">
                <a:hlinkClick r:id="rId5"/>
              </a:rPr>
              <a:t>https://www.youtube.com/watch?v=_1i5gokimlk</a:t>
            </a: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3806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ite's saxon village fair | Giclee painting, Saxon, Painting">
            <a:extLst>
              <a:ext uri="{FF2B5EF4-FFF2-40B4-BE49-F238E27FC236}">
                <a16:creationId xmlns:a16="http://schemas.microsoft.com/office/drawing/2014/main" id="{7FA483F1-6638-4684-9131-4701D1902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r="1" b="307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80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200</Words>
  <Application>Microsoft Office PowerPoint</Application>
  <PresentationFormat>Widescreen</PresentationFormat>
  <Paragraphs>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Algerian</vt:lpstr>
      <vt:lpstr>Calibri</vt:lpstr>
      <vt:lpstr>Garamond</vt:lpstr>
      <vt:lpstr>Savon</vt:lpstr>
      <vt:lpstr>Fantastical Fairgrounds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Clips to watch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Events you can visit with family and friends this year.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Fantastical Fairgrounds</dc:title>
  <dc:creator>Mary Sibson</dc:creator>
  <cp:lastModifiedBy>Louise Sharples</cp:lastModifiedBy>
  <cp:revision>6</cp:revision>
  <dcterms:created xsi:type="dcterms:W3CDTF">2021-04-30T13:39:22Z</dcterms:created>
  <dcterms:modified xsi:type="dcterms:W3CDTF">2021-05-11T12:58:38Z</dcterms:modified>
</cp:coreProperties>
</file>