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464" r:id="rId4"/>
    <p:sldId id="376" r:id="rId5"/>
    <p:sldId id="459" r:id="rId6"/>
    <p:sldId id="259" r:id="rId7"/>
    <p:sldId id="462" r:id="rId8"/>
    <p:sldId id="330" r:id="rId9"/>
    <p:sldId id="4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A850-8091-4633-9324-587490251EEA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03B5-4C98-4ADE-9DB2-5AE21F719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0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Philip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6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8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Philip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34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84AD9-1202-424F-8F1E-1DE5EBE3F39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AF5A3-63BC-4A87-859D-8ED86BB4B4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99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51EC-7621-4AA2-9BD2-FA2F6701B6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35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nottingham.ac.uk/imagebank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nottingham.ac.uk/imagebank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nottingham.ac.uk/imagebank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2E8E-4246-4F16-9948-4108A1C5C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177FB-E251-4A10-BD5F-1B9BD1B13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A37A-5241-40B3-AA9F-7A58623F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B6A2-C8C6-444B-AA7B-865F07C0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29C62-709C-407A-A150-80DF505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B184C-1EB1-407B-B026-4ED834907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4895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E2C3A-CC37-4165-8AD7-F78954B02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" y="0"/>
            <a:ext cx="1218696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5D9D-C2A7-4F4C-A411-05AEE640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412A-4C2B-4761-9227-2DCB5E65D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3EFFD-C61D-43BD-98D0-AB2B8099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F492-BEAA-4796-A07F-03A41BEF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2110-2AF1-4D20-A85D-1021C829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1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A85D-3F6D-4D0B-9E90-102994EF8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AD967-5E26-46CD-906E-4DA00071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AF7DF-7DE3-4706-9E5E-1B7EDBCF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6730-80C5-49F6-A2C5-16892876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677E8-71FB-4588-8593-D5F44148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4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8F98-A14D-4EA9-9A91-CD43E56B8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867E0-9B1F-4C1C-9D3A-28E39A5E2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CCA38-286B-45E8-ACD1-E017E9EC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8B96-A937-4B7F-98AA-5B9E62C9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14AF2-FE1D-4998-B86A-E7FFA38D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8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9CE8-AD83-4133-98EA-33FF8ED3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36C7-CDBA-4F61-9596-28046A2BD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483D-E7C0-4317-B47A-8DD945E6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5EFD9-96AA-418B-BCF2-49F8278C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010B7-A4D0-4BF1-A27B-6C2B1FB7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98E3-A736-4A1A-B92F-585E2D33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439D6-3580-4E24-944E-36921571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09BE-EAE8-40D8-800F-47242EFA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5A0C-1F29-4542-BDC5-00811A3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8C06F-04CB-4233-BD08-60AA1FD7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7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2DEC-9302-43DE-99EC-80605842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0465-DEED-46DC-A207-1686DFE6D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D3CA4-3371-439D-912C-C26394B6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05AB8-B061-4566-8226-6DE49CCF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601E0-E930-4C33-A2E9-C0BF896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FA4E8-BAA2-4C7A-AB87-04A1994D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2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2513-E5DB-4134-BA50-EC755029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D3455-1B05-4A1B-82E9-08C35255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704D8-3AE0-4A23-A376-86A579A45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F1E10-7CC3-46E5-90FC-B3FF34DF2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6EF66-6EA8-490D-B9F4-41B4F66BB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1768B-8D6D-4A75-B795-D54386BE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59EC7-EF1E-4F72-9FE9-836CAAC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5F049-4DDD-4838-B35A-5DABC2E3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23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0A35-B67C-46C0-9575-DFBA86E4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BD17B-390B-4704-9166-A41B2776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385D0-4F8F-4EC4-9083-B81F9BC5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388C7-3DF5-48E5-B053-D1FD945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6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FD3CD-92D3-435F-887B-F07EC209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15CB8-AF21-4496-AE48-837DBF4A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6C546-E90F-4D05-BBE1-1DD9804E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0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BBE3-6B58-4D15-989A-D020B2C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FC091-B773-4873-A4DB-CDD554F8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4CD13-3EF0-41FA-8CF1-D641819EB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07709-49C3-4E1D-8CC0-FB68CD90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912BB-E2D0-45FA-B984-A7CBCFE3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02A41-1DAE-49AA-BA58-35C38F48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9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CFD9-9038-488A-B664-F1260402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86E1-79FD-46B5-871E-B6DF7FB3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B8EB-63DC-419E-812D-825EFCAA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A566-E622-47D4-86C2-F23ECB3B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F088-FEC4-451B-93FE-5BE4D4A5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7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A475-7CEA-4371-964B-44CB8575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88013-8A2B-4482-B3F1-09CE8F432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7DC11-2099-49DB-B6C6-56FA4A297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61267-6CD1-4D3A-B933-941EEC15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29E05-6EED-4266-91EA-090D47F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96873-7AE6-40A1-8C9A-FDFEC14C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0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1603-8252-48C7-B673-818353FB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49965-8F51-47CC-82BC-824ACA8AC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9449C-D6F6-4731-A3F2-65B8AFF8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F5C9-A22E-4912-BB1F-6D2451A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1E08-5E50-48C0-99AF-A8C2F6D5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3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66B14-6E22-42A0-8C92-BF1D6D78D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F1F79-33D1-487F-84ED-1EA44EC7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28265-096D-4F21-BD7D-88BC262E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559D-688F-4B6A-BE20-EF28E2E0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D0DC-1EEC-4D6B-B433-B3D9C76F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7659-1700-314E-B00F-79040D744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158B21E-1070-014B-B9DF-CC6AE4E330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7FB5A-28C0-E64E-9FEF-7D9F37C42C4A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cover slide options.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2309C-2C73-D748-AA1B-AB05B98A64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CE00DA-F948-9449-B3A1-D7A1FAA0F09F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E4322B-60FD-4247-98CC-5B3D3101F0D7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23AA1-5E84-1542-85FA-0AD28CCBD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B6D91D-08CC-8B40-9A20-FA4118102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D62B56-9FE8-D94E-A6EA-EC6A8F16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3090397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Peo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385F48C-130A-074B-BAE4-5071492DF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74767" cy="10309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0A4753-72CA-6241-85A5-FA5F9E40D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C60C8-55FD-084A-BE95-B2E766446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</p:spTree>
    <p:extLst>
      <p:ext uri="{BB962C8B-B14F-4D97-AF65-F5344CB8AC3E}">
        <p14:creationId xmlns:p14="http://schemas.microsoft.com/office/powerpoint/2010/main" val="57030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06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B682B-CBE5-0E46-8A20-FBDCFD217D46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divider slide options.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B442-D23E-CA47-8B99-3C2A297AC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2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A4EB9E-FE0B-FF48-B57B-3DBA656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DE1B96-986D-4446-800F-54A0D95D2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8598A-E89A-584D-B315-0C3A8BB5D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0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1C9F9-E7A2-6342-870C-D685719F3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2492895"/>
            <a:ext cx="9509760" cy="18722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slide title – Arial Bold 36pt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8BB5A8-2728-CF4C-9063-6BE6445BAA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4160520"/>
            <a:ext cx="950976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– Arial 28pt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B13D2-2048-3D42-80F2-F73F24035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7BD1-B93D-496A-9CE9-D6094537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130DD-5738-4890-A0B7-E527237B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6EA9-13AC-4F80-A37D-BB751BB8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65DB3-A53C-47E4-ADBA-EECB9383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2EC5-9856-4048-8F5F-DE29A90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1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3035A1-1804-EC4A-9FF8-AEE00A4BFC6F}"/>
              </a:ext>
            </a:extLst>
          </p:cNvPr>
          <p:cNvSpPr/>
          <p:nvPr userDrawn="1"/>
        </p:nvSpPr>
        <p:spPr>
          <a:xfrm>
            <a:off x="12635555" y="-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the ‘New Slide’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or ‘Layout’ buttons for different slide content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2702257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9A7CD-F138-0F44-8EE9-3A0D44746374}"/>
              </a:ext>
            </a:extLst>
          </p:cNvPr>
          <p:cNvSpPr/>
          <p:nvPr userDrawn="1"/>
        </p:nvSpPr>
        <p:spPr>
          <a:xfrm>
            <a:off x="-2691741" y="4585363"/>
            <a:ext cx="2272637" cy="22726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To change the information in the footer throughout the presentation go to ‘Insert’ &gt; ‘Header and Footers’ and add in your Name an Department. 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9F8CE66B-C413-194F-921B-2A219385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DF4B1CCD-F8D8-D440-B0D0-38923D33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8247D41-9D5F-F042-9C0E-6DD22599B5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256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1484533"/>
            <a:ext cx="11257699" cy="43955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D330B-22A3-344E-A01F-AEEF71CCB5D3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examples as well as different elements. Copy and paste these items onto this page.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B2A1E1DF-F3DC-FF43-B4BE-16D7BEF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6137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A0A411-DB94-FC40-85F3-F17777FB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480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F3C1752-919C-2C4A-85B7-2982AD8BE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945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863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3D94D0E8-71FB-6F4D-9D37-C6B407F6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57971C6-328D-7146-BAEB-6CAACA88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7F90C38-C657-484E-8383-A34ED3A522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012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497BF54-DDDF-9C43-996F-4B56CDE6B0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5E9271B-0820-354A-93EC-EB864320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40E03CD0-E387-A842-845A-1D99EE2C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6C6A0326-8559-0A45-97BE-94B05DE1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61D3DEF-B58B-DF41-864B-D41A05946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964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0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DAEA272A-4FFC-3D4E-BEA9-E042604B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05 March 2024</a:t>
            </a:fld>
            <a:endParaRPr lang="en-GB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725EE53-121B-514D-BA50-78E5B3E8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D806614-7515-6245-B9EB-E765464377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451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B71C68-E69A-D043-938E-2E7E5584D68A}"/>
              </a:ext>
            </a:extLst>
          </p:cNvPr>
          <p:cNvSpPr/>
          <p:nvPr userDrawn="1"/>
        </p:nvSpPr>
        <p:spPr>
          <a:xfrm>
            <a:off x="0" y="1029589"/>
            <a:ext cx="12192000" cy="5828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6150624" cy="1944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Quote text goes here – Georgia 40pt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E2C30-32D1-C047-B25A-9F37D699E14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DE7ED7D-677E-4446-B08C-C700B8A6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05 March 2024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B295DAD8-AC0F-B541-B7B4-EF1BAB00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A6604A8-33A0-A647-9965-1CF2421DBF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04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o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768A-E936-2047-B272-A71830C2F46A}"/>
              </a:ext>
            </a:extLst>
          </p:cNvPr>
          <p:cNvSpPr/>
          <p:nvPr userDrawn="1"/>
        </p:nvSpPr>
        <p:spPr>
          <a:xfrm>
            <a:off x="6096000" y="1029589"/>
            <a:ext cx="6096000" cy="5828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E17E21C-B85B-934A-BF9C-B51FD202E0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39555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2EB8B77C-1456-2F4D-971B-A3B002EBE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555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Please see slides at the end of this template for chart and table style guides. Copy and paste these items onto this page for ease.</a:t>
            </a: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E69836B3-5051-7C46-B596-89699577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74182E0E-B789-E74E-BF1F-B145BAA8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DF81C93-F78E-4647-AB2A-D0DD20997A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43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E8FE9F4-4522-2A4A-9C2C-E14E46615C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2114" y="3806825"/>
            <a:ext cx="3041886" cy="30511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B8BEFA4-C2B9-BD42-A0A5-04F3692367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3231" y="3806825"/>
            <a:ext cx="3041886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8429D8B-070F-B34C-94B7-DEF1C90FAA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less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5F9D20A-60A4-B749-9837-8CF6B9AF35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246" y="3997876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75%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69F27E-1C0A-A446-B7C7-C4A5F89366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663" y="5308600"/>
            <a:ext cx="261620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12665" y="4521347"/>
            <a:ext cx="2616739" cy="13111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13082" y="3999041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7168AAF-B20D-5A42-B75B-7723535923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13082" y="5799705"/>
            <a:ext cx="2616200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026F7580-C743-F740-982F-2F4183B3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AA10186D-7BA5-364C-98FB-37BAD370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D19756A-15FC-7E43-BF48-17AAD44550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126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 &amp; Figur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944C8EB-D3E3-3B4F-9FC5-E6B185D2F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117" y="3806825"/>
            <a:ext cx="6096000" cy="30511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563FF-1797-7C47-B195-3DD52F253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9117" y="1030288"/>
            <a:ext cx="6096000" cy="27765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53018E-1432-7544-BE78-20661EEA3DF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Use this slide to showcase key facts and figures by editing the text in these boxes. Options with more boxes are also available in under the ’Layouts’ button.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5012C2-4993-F54F-A804-693637D33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6246" y="1325014"/>
            <a:ext cx="4107914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tx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1 in 5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96B15A1-3AF6-A640-A190-8E8291CF1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6246" y="2968285"/>
            <a:ext cx="542082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GB" sz="3000" smtClean="0">
                <a:solidFill>
                  <a:schemeClr val="tx1"/>
                </a:solidFill>
                <a:effectLst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Lorem ipsum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en-GB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 sit </a:t>
            </a:r>
            <a:r>
              <a:rPr lang="en-GB" err="1">
                <a:solidFill>
                  <a:srgbClr val="011C67"/>
                </a:solidFill>
                <a:effectLst/>
                <a:latin typeface="Arial" panose="020B0604020202020204" pitchFamily="34" charset="0"/>
              </a:rPr>
              <a:t>amet</a:t>
            </a:r>
            <a:endParaRPr lang="en-GB">
              <a:solidFill>
                <a:srgbClr val="011C6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DF3D1FC-03B8-E04D-9DA6-CDB5C487C4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6246" y="4337926"/>
            <a:ext cx="3210526" cy="16850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1500" b="1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£2m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4AE2FA4-A530-1540-800A-6A0ACFD55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771" y="4633351"/>
            <a:ext cx="2242659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74AD4B87-0474-E14B-8F6F-DE71572B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58685C4C-187F-1A4A-B4D9-2E5546C6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7677C22-2622-DF46-89C2-7121846B6D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327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Gr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0963E11F-32F1-6544-8FF4-C1EF6F642B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3600" y="1018730"/>
            <a:ext cx="2438400" cy="2438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FF92A6B8-47C8-B244-9D3E-90F39EE69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15200" y="3450545"/>
            <a:ext cx="2438400" cy="243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98C0DB2D-35D1-F142-B809-1833736CA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6800" y="1018730"/>
            <a:ext cx="2438400" cy="2438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5BBCD3E3-1554-B049-8AAF-DF0C933C46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450545"/>
            <a:ext cx="2438400" cy="2438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0FFA53-4B53-0345-BD1D-3380331FA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8730"/>
            <a:ext cx="2438400" cy="24384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1D5925E4-B891-944B-91DC-A261A1D5F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3600" y="3450545"/>
            <a:ext cx="2438400" cy="2438400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BB06489-33E6-1442-BC2F-397F1EC4EA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0545"/>
            <a:ext cx="2438400" cy="2438400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7C62DAF7-D2F9-5D47-AB79-7712B92267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8400" y="1018730"/>
            <a:ext cx="2438400" cy="2438400"/>
          </a:xfrm>
          <a:prstGeom prst="rect">
            <a:avLst/>
          </a:prstGeo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887255BA-4BF0-E844-8BE7-3D125B568E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3450545"/>
            <a:ext cx="2438400" cy="2438400"/>
          </a:xfrm>
          <a:prstGeom prst="rect">
            <a:avLst/>
          </a:prstGeo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FAC8937D-B337-F944-8F1C-14A4768CD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15200" y="1018730"/>
            <a:ext cx="2438400" cy="2438400"/>
          </a:xfrm>
          <a:prstGeom prst="rect">
            <a:avLst/>
          </a:prstGeo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C5D4842-7C0F-EC46-A474-5DF0CEC9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4666CE4-75BF-B34F-8276-FC5F1A57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AD10673-0692-CB4F-8CF7-113E8374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7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6213-CD58-4A1D-873A-0774DD11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4DBA-A6C5-439F-B1A3-42269104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D10CC-D0B1-4E97-9AAF-055E0592D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BADE-97E3-4E7C-8C4B-470289F7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C2E53-073E-4C12-8DEA-00FDA2C2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D842A-F83E-49E4-A798-B26958FF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55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D0F88435-DF2B-8241-96DC-B41FE39D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94778311-56A7-CC49-B4FB-E62ED752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80EC784-6A16-9448-97FA-794B2A475F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078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D3390C2-6273-9244-A9F3-90837D6D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653" y="924978"/>
            <a:ext cx="6086347" cy="593302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029589"/>
            <a:ext cx="6096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3763FFE-87B6-D04C-8D15-AC31B471D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178" y="4895151"/>
            <a:ext cx="6076822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7" y="2133603"/>
            <a:ext cx="519751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GB" sz="2800" smtClean="0">
                <a:solidFill>
                  <a:schemeClr val="bg1"/>
                </a:solidFill>
                <a:effectLst/>
              </a:defRPr>
            </a:lvl1pPr>
            <a:lvl2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5197519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D0F88435-DF2B-8241-96DC-B41FE39D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05 March 2024</a:t>
            </a:fld>
            <a:endParaRPr lang="en-GB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94778311-56A7-CC49-B4FB-E62ED752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80EC784-6A16-9448-97FA-794B2A475F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936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CD7C8D-4EBF-E54E-8157-B82F50C78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3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0CE78B1-0A9D-D049-8709-9CE32BD9D2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030288"/>
            <a:ext cx="12192000" cy="582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47CCA2-0399-254E-ACFE-E5730EC8E4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895850"/>
            <a:ext cx="12192000" cy="196215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alpha val="5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990D2C-E643-0846-B649-81EC000B6937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Drag and drop an image onto this slide or click the picture icon to select an image. You can find our </a:t>
            </a:r>
            <a:r>
              <a:rPr lang="en-US" sz="1600" err="1">
                <a:solidFill>
                  <a:schemeClr val="tx2"/>
                </a:solidFill>
              </a:rPr>
              <a:t>imagebank</a:t>
            </a:r>
            <a:r>
              <a:rPr lang="en-US" sz="1600">
                <a:solidFill>
                  <a:schemeClr val="tx2"/>
                </a:solidFill>
              </a:rPr>
              <a:t> here:</a:t>
            </a:r>
          </a:p>
          <a:p>
            <a:pPr algn="l"/>
            <a:r>
              <a:rPr lang="en-US" sz="1600" err="1">
                <a:solidFill>
                  <a:schemeClr val="tx2"/>
                </a:solidFill>
                <a:hlinkClick r:id="rId4"/>
              </a:rPr>
              <a:t>www.nottingham.ac.uk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/</a:t>
            </a:r>
            <a:r>
              <a:rPr lang="en-US" sz="1600" err="1">
                <a:solidFill>
                  <a:schemeClr val="tx2"/>
                </a:solidFill>
                <a:hlinkClick r:id="rId4"/>
              </a:rPr>
              <a:t>imagebank</a:t>
            </a:r>
            <a:r>
              <a:rPr lang="en-US" sz="1600">
                <a:solidFill>
                  <a:schemeClr val="tx2"/>
                </a:solidFill>
                <a:hlinkClick r:id="rId4"/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71412D12-3864-394B-985D-3364B164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EAF73-EE3C-41B7-AE89-4A15C844158B}" type="datetime4">
              <a:rPr lang="en-GB" smtClean="0"/>
              <a:pPr/>
              <a:t>05 March 2024</a:t>
            </a:fld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9377BC7-EA60-2841-8608-D79A7C3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ECF5E4-B74A-FB48-B872-16F3292CF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349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774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Castl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FCAE9-B754-8C4D-B7F9-C051D5466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32632" cy="10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5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Ear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EDC40-08B7-C54D-9A16-7B5D3FDD4F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83873-86BD-454E-AF6E-E4D2764B6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36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Camp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B07C01-E6FE-374C-80D0-F5676A0E0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67C3C0-F69E-E643-A32B-61F2F310A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6719" y="1123805"/>
            <a:ext cx="4629834" cy="46103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End slide</a:t>
            </a:r>
            <a:br>
              <a:rPr lang="en-US"/>
            </a:br>
            <a:r>
              <a:rPr lang="en-US"/>
              <a:t>questions?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52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376" y="2133603"/>
            <a:ext cx="11257699" cy="374649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GB" sz="2800" smtClean="0">
                <a:solidFill>
                  <a:schemeClr val="tx2"/>
                </a:solidFill>
                <a:effectLst/>
              </a:defRPr>
            </a:lvl1pPr>
            <a:lvl2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Body text – Arial 28pt</a:t>
            </a:r>
          </a:p>
          <a:p>
            <a:pPr lvl="1"/>
            <a:r>
              <a:rPr lang="en-US"/>
              <a:t>Second text – Arial 28pt</a:t>
            </a:r>
          </a:p>
          <a:p>
            <a:pPr lvl="2"/>
            <a:r>
              <a:rPr lang="en-US"/>
              <a:t>Third text – Arial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F670C-95B5-454E-9804-5609FD32D6F9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err="1">
                <a:solidFill>
                  <a:schemeClr val="tx2"/>
                </a:solidFill>
              </a:rPr>
              <a:t>colour</a:t>
            </a:r>
            <a:r>
              <a:rPr lang="en-US" sz="160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114171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8967" y="6356350"/>
            <a:ext cx="2908107" cy="365125"/>
          </a:xfrm>
        </p:spPr>
        <p:txBody>
          <a:bodyPr/>
          <a:lstStyle/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12F56-251C-5647-8495-6F6496AC8332}"/>
              </a:ext>
            </a:extLst>
          </p:cNvPr>
          <p:cNvGrpSpPr/>
          <p:nvPr userDrawn="1"/>
        </p:nvGrpSpPr>
        <p:grpSpPr>
          <a:xfrm>
            <a:off x="0" y="0"/>
            <a:ext cx="12192000" cy="1029589"/>
            <a:chOff x="0" y="0"/>
            <a:chExt cx="12192000" cy="102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3FD40-5F1A-2843-9779-FC2314E1FD1E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102958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B1CB0-0A90-F947-8226-B66F76D89D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32632" cy="10295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240" y="-5461"/>
            <a:ext cx="10578834" cy="1035050"/>
          </a:xfrm>
          <a:prstGeom prst="rect">
            <a:avLst/>
          </a:prstGeom>
        </p:spPr>
        <p:txBody>
          <a:bodyPr anchor="ctr"/>
          <a:lstStyle>
            <a:lvl1pPr algn="l">
              <a:defRPr baseline="0"/>
            </a:lvl1pPr>
          </a:lstStyle>
          <a:p>
            <a:r>
              <a:rPr lang="en-US"/>
              <a:t>Title and visual content – add slide title here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E069C4-4455-B24A-B998-756F4026E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76" y="1484533"/>
            <a:ext cx="11257698" cy="627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D7149951-3981-CB4B-98B8-B21C82E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75" y="6356350"/>
            <a:ext cx="1486993" cy="365125"/>
          </a:xfrm>
          <a:prstGeom prst="rect">
            <a:avLst/>
          </a:prstGeom>
        </p:spPr>
        <p:txBody>
          <a:bodyPr/>
          <a:lstStyle/>
          <a:p>
            <a:fld id="{285EAF73-EE3C-41B7-AE89-4A15C844158B}" type="datetime4">
              <a:rPr lang="en-GB" smtClean="0"/>
              <a:t>05 March 2024</a:t>
            </a:fld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EAA601D-72F3-BE4F-9229-FCBD998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7644" y="6356350"/>
            <a:ext cx="346925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363097-8A1E-F548-98B9-D9C329A48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2291" y="6356350"/>
            <a:ext cx="108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76EA1E-DDD4-3C48-962B-715F6034D482}"/>
              </a:ext>
            </a:extLst>
          </p:cNvPr>
          <p:cNvSpPr/>
          <p:nvPr userDrawn="1"/>
        </p:nvSpPr>
        <p:spPr>
          <a:xfrm>
            <a:off x="47937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AD833-6EA6-CF4E-A26E-B6FDE789CD8B}"/>
              </a:ext>
            </a:extLst>
          </p:cNvPr>
          <p:cNvSpPr/>
          <p:nvPr userDrawn="1"/>
        </p:nvSpPr>
        <p:spPr>
          <a:xfrm>
            <a:off x="149542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D51130-6DBC-B947-B5BA-B65F7AAB5E83}"/>
              </a:ext>
            </a:extLst>
          </p:cNvPr>
          <p:cNvSpPr/>
          <p:nvPr userDrawn="1"/>
        </p:nvSpPr>
        <p:spPr>
          <a:xfrm>
            <a:off x="251147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BC211-0BDE-F247-BCA6-AFE6CBE484EE}"/>
              </a:ext>
            </a:extLst>
          </p:cNvPr>
          <p:cNvSpPr/>
          <p:nvPr userDrawn="1"/>
        </p:nvSpPr>
        <p:spPr>
          <a:xfrm>
            <a:off x="352752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608658-76A6-4649-8FAC-7587274B2DF9}"/>
              </a:ext>
            </a:extLst>
          </p:cNvPr>
          <p:cNvSpPr/>
          <p:nvPr userDrawn="1"/>
        </p:nvSpPr>
        <p:spPr>
          <a:xfrm>
            <a:off x="454356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CD998D-A504-2046-9915-EC22DA08B192}"/>
              </a:ext>
            </a:extLst>
          </p:cNvPr>
          <p:cNvSpPr/>
          <p:nvPr userDrawn="1"/>
        </p:nvSpPr>
        <p:spPr>
          <a:xfrm>
            <a:off x="555961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A829B4-C56F-B347-BFDB-414400402ADF}"/>
              </a:ext>
            </a:extLst>
          </p:cNvPr>
          <p:cNvSpPr/>
          <p:nvPr userDrawn="1"/>
        </p:nvSpPr>
        <p:spPr>
          <a:xfrm>
            <a:off x="6575664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C6FE5D-AA56-FE47-B996-1170E8CED2BE}"/>
              </a:ext>
            </a:extLst>
          </p:cNvPr>
          <p:cNvSpPr/>
          <p:nvPr userDrawn="1"/>
        </p:nvSpPr>
        <p:spPr>
          <a:xfrm>
            <a:off x="7591712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6118C8-C196-874E-AD11-AFD75EFC5DB1}"/>
              </a:ext>
            </a:extLst>
          </p:cNvPr>
          <p:cNvSpPr/>
          <p:nvPr userDrawn="1"/>
        </p:nvSpPr>
        <p:spPr>
          <a:xfrm>
            <a:off x="8607760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18FB46-1242-314A-AA24-56DEFFE7F884}"/>
              </a:ext>
            </a:extLst>
          </p:cNvPr>
          <p:cNvSpPr/>
          <p:nvPr userDrawn="1"/>
        </p:nvSpPr>
        <p:spPr>
          <a:xfrm>
            <a:off x="9623808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B9B69D-3C0B-2647-95F9-0A10DF633026}"/>
              </a:ext>
            </a:extLst>
          </p:cNvPr>
          <p:cNvSpPr/>
          <p:nvPr userDrawn="1"/>
        </p:nvSpPr>
        <p:spPr>
          <a:xfrm>
            <a:off x="10639856" y="2112298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F523F24-CB29-4C41-AA9D-97A31EB1E255}"/>
              </a:ext>
            </a:extLst>
          </p:cNvPr>
          <p:cNvSpPr/>
          <p:nvPr userDrawn="1"/>
        </p:nvSpPr>
        <p:spPr>
          <a:xfrm>
            <a:off x="47937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448243-5866-954D-BA91-678DECE88B0A}"/>
              </a:ext>
            </a:extLst>
          </p:cNvPr>
          <p:cNvSpPr/>
          <p:nvPr userDrawn="1"/>
        </p:nvSpPr>
        <p:spPr>
          <a:xfrm>
            <a:off x="149542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86F0C8-D62F-8249-80D5-912801A3F4B3}"/>
              </a:ext>
            </a:extLst>
          </p:cNvPr>
          <p:cNvSpPr/>
          <p:nvPr userDrawn="1"/>
        </p:nvSpPr>
        <p:spPr>
          <a:xfrm>
            <a:off x="251147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52E35A-D5C2-3A4E-978C-E493D92D6A24}"/>
              </a:ext>
            </a:extLst>
          </p:cNvPr>
          <p:cNvSpPr/>
          <p:nvPr userDrawn="1"/>
        </p:nvSpPr>
        <p:spPr>
          <a:xfrm>
            <a:off x="352752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96DCCD-13ED-F640-8F62-02E7AA83E40D}"/>
              </a:ext>
            </a:extLst>
          </p:cNvPr>
          <p:cNvSpPr/>
          <p:nvPr userDrawn="1"/>
        </p:nvSpPr>
        <p:spPr>
          <a:xfrm>
            <a:off x="454356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88D2C8-948B-C34F-8DB9-C63AF94FCC35}"/>
              </a:ext>
            </a:extLst>
          </p:cNvPr>
          <p:cNvSpPr/>
          <p:nvPr userDrawn="1"/>
        </p:nvSpPr>
        <p:spPr>
          <a:xfrm>
            <a:off x="555961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9BBB31-E9CF-B349-B152-D698680DF4DF}"/>
              </a:ext>
            </a:extLst>
          </p:cNvPr>
          <p:cNvSpPr/>
          <p:nvPr userDrawn="1"/>
        </p:nvSpPr>
        <p:spPr>
          <a:xfrm>
            <a:off x="6575664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D54F1B-2D5C-484A-8D1E-09241BBD8BF3}"/>
              </a:ext>
            </a:extLst>
          </p:cNvPr>
          <p:cNvSpPr/>
          <p:nvPr userDrawn="1"/>
        </p:nvSpPr>
        <p:spPr>
          <a:xfrm>
            <a:off x="7591712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C7455F-8851-2E43-8B67-4A3649CEC8D7}"/>
              </a:ext>
            </a:extLst>
          </p:cNvPr>
          <p:cNvSpPr/>
          <p:nvPr userDrawn="1"/>
        </p:nvSpPr>
        <p:spPr>
          <a:xfrm>
            <a:off x="8607760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ABBA1C-E822-E940-9148-A5487BDD8AEA}"/>
              </a:ext>
            </a:extLst>
          </p:cNvPr>
          <p:cNvSpPr/>
          <p:nvPr userDrawn="1"/>
        </p:nvSpPr>
        <p:spPr>
          <a:xfrm>
            <a:off x="9623808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08A034-F2FC-E641-9D92-8CFE594C1639}"/>
              </a:ext>
            </a:extLst>
          </p:cNvPr>
          <p:cNvSpPr/>
          <p:nvPr userDrawn="1"/>
        </p:nvSpPr>
        <p:spPr>
          <a:xfrm>
            <a:off x="10639856" y="3112962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C56D07C-2B40-1346-8517-D086B1FFF5F0}"/>
              </a:ext>
            </a:extLst>
          </p:cNvPr>
          <p:cNvSpPr/>
          <p:nvPr userDrawn="1"/>
        </p:nvSpPr>
        <p:spPr>
          <a:xfrm>
            <a:off x="47937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ABD5C5-0264-2F49-8C19-F2C627B54D83}"/>
              </a:ext>
            </a:extLst>
          </p:cNvPr>
          <p:cNvSpPr/>
          <p:nvPr userDrawn="1"/>
        </p:nvSpPr>
        <p:spPr>
          <a:xfrm>
            <a:off x="149542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E2DCE88-820C-0347-87F1-2F20466148AA}"/>
              </a:ext>
            </a:extLst>
          </p:cNvPr>
          <p:cNvSpPr/>
          <p:nvPr userDrawn="1"/>
        </p:nvSpPr>
        <p:spPr>
          <a:xfrm>
            <a:off x="251147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D35FA6-7BEF-234E-9F42-2311FD2F4AA2}"/>
              </a:ext>
            </a:extLst>
          </p:cNvPr>
          <p:cNvSpPr/>
          <p:nvPr userDrawn="1"/>
        </p:nvSpPr>
        <p:spPr>
          <a:xfrm>
            <a:off x="352752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ABFF75B-7609-8448-B68E-E5C15C923097}"/>
              </a:ext>
            </a:extLst>
          </p:cNvPr>
          <p:cNvSpPr/>
          <p:nvPr userDrawn="1"/>
        </p:nvSpPr>
        <p:spPr>
          <a:xfrm>
            <a:off x="454356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96E601-59F3-0F46-A3D6-6C77B2A5D315}"/>
              </a:ext>
            </a:extLst>
          </p:cNvPr>
          <p:cNvSpPr/>
          <p:nvPr userDrawn="1"/>
        </p:nvSpPr>
        <p:spPr>
          <a:xfrm>
            <a:off x="555961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D65771C-6846-2743-997B-88678013BC34}"/>
              </a:ext>
            </a:extLst>
          </p:cNvPr>
          <p:cNvSpPr/>
          <p:nvPr userDrawn="1"/>
        </p:nvSpPr>
        <p:spPr>
          <a:xfrm>
            <a:off x="6575664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C5F643-98D6-B84E-872E-A198ADAC580A}"/>
              </a:ext>
            </a:extLst>
          </p:cNvPr>
          <p:cNvSpPr/>
          <p:nvPr userDrawn="1"/>
        </p:nvSpPr>
        <p:spPr>
          <a:xfrm>
            <a:off x="7591712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B93A778-C3EE-A84B-B356-B8459C22E9AD}"/>
              </a:ext>
            </a:extLst>
          </p:cNvPr>
          <p:cNvSpPr/>
          <p:nvPr userDrawn="1"/>
        </p:nvSpPr>
        <p:spPr>
          <a:xfrm>
            <a:off x="8607760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0788B4-C3F0-9047-80BA-AB87DC1E320B}"/>
              </a:ext>
            </a:extLst>
          </p:cNvPr>
          <p:cNvSpPr/>
          <p:nvPr userDrawn="1"/>
        </p:nvSpPr>
        <p:spPr>
          <a:xfrm>
            <a:off x="9623808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ADC236-12A6-F643-8463-1FD369222EBD}"/>
              </a:ext>
            </a:extLst>
          </p:cNvPr>
          <p:cNvSpPr/>
          <p:nvPr userDrawn="1"/>
        </p:nvSpPr>
        <p:spPr>
          <a:xfrm>
            <a:off x="10639856" y="4122253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EA95CDD-4ACA-6E45-9E03-DED57B7A17B1}"/>
              </a:ext>
            </a:extLst>
          </p:cNvPr>
          <p:cNvSpPr/>
          <p:nvPr userDrawn="1"/>
        </p:nvSpPr>
        <p:spPr>
          <a:xfrm>
            <a:off x="47937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76A291-1120-D841-A17C-4744BD31119E}"/>
              </a:ext>
            </a:extLst>
          </p:cNvPr>
          <p:cNvSpPr/>
          <p:nvPr userDrawn="1"/>
        </p:nvSpPr>
        <p:spPr>
          <a:xfrm>
            <a:off x="149542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D9F7EB-EB5B-5849-8960-87554EFE96A2}"/>
              </a:ext>
            </a:extLst>
          </p:cNvPr>
          <p:cNvSpPr/>
          <p:nvPr userDrawn="1"/>
        </p:nvSpPr>
        <p:spPr>
          <a:xfrm>
            <a:off x="251147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E8B47E-F0B9-2F48-81E2-0CFF01F4019C}"/>
              </a:ext>
            </a:extLst>
          </p:cNvPr>
          <p:cNvSpPr/>
          <p:nvPr userDrawn="1"/>
        </p:nvSpPr>
        <p:spPr>
          <a:xfrm>
            <a:off x="352752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A52769C-586D-0547-8B43-FDA5D125AC4A}"/>
              </a:ext>
            </a:extLst>
          </p:cNvPr>
          <p:cNvSpPr/>
          <p:nvPr userDrawn="1"/>
        </p:nvSpPr>
        <p:spPr>
          <a:xfrm>
            <a:off x="454356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4832484-9AF3-3040-B362-12AFCE82E568}"/>
              </a:ext>
            </a:extLst>
          </p:cNvPr>
          <p:cNvSpPr/>
          <p:nvPr userDrawn="1"/>
        </p:nvSpPr>
        <p:spPr>
          <a:xfrm>
            <a:off x="555961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9B343D7-5277-2544-8430-448DEC700E1E}"/>
              </a:ext>
            </a:extLst>
          </p:cNvPr>
          <p:cNvSpPr/>
          <p:nvPr userDrawn="1"/>
        </p:nvSpPr>
        <p:spPr>
          <a:xfrm>
            <a:off x="6575664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2C02EB-B68E-9044-994A-65588C5F126D}"/>
              </a:ext>
            </a:extLst>
          </p:cNvPr>
          <p:cNvSpPr/>
          <p:nvPr userDrawn="1"/>
        </p:nvSpPr>
        <p:spPr>
          <a:xfrm>
            <a:off x="7591712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BE44DB-D273-AB46-89D2-7C2B30912659}"/>
              </a:ext>
            </a:extLst>
          </p:cNvPr>
          <p:cNvSpPr/>
          <p:nvPr userDrawn="1"/>
        </p:nvSpPr>
        <p:spPr>
          <a:xfrm>
            <a:off x="8607760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E20485-2E4B-9B4C-AE6B-3C1B1509B043}"/>
              </a:ext>
            </a:extLst>
          </p:cNvPr>
          <p:cNvSpPr/>
          <p:nvPr userDrawn="1"/>
        </p:nvSpPr>
        <p:spPr>
          <a:xfrm>
            <a:off x="9623808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84C2AF-F9F6-6943-AF27-AD08B011A677}"/>
              </a:ext>
            </a:extLst>
          </p:cNvPr>
          <p:cNvSpPr/>
          <p:nvPr userDrawn="1"/>
        </p:nvSpPr>
        <p:spPr>
          <a:xfrm>
            <a:off x="10639856" y="5115784"/>
            <a:ext cx="838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665E85D-8861-794D-A0B5-7227A4A9BDEC}"/>
              </a:ext>
            </a:extLst>
          </p:cNvPr>
          <p:cNvSpPr/>
          <p:nvPr userDrawn="1"/>
        </p:nvSpPr>
        <p:spPr>
          <a:xfrm>
            <a:off x="12635555" y="-5461"/>
            <a:ext cx="2399411" cy="23994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All items on these slides are editable. You can change the </a:t>
            </a:r>
            <a:r>
              <a:rPr lang="en-US" sz="1600" err="1">
                <a:solidFill>
                  <a:schemeClr val="tx2"/>
                </a:solidFill>
              </a:rPr>
              <a:t>colour</a:t>
            </a:r>
            <a:r>
              <a:rPr lang="en-US" sz="1600">
                <a:solidFill>
                  <a:schemeClr val="tx2"/>
                </a:solidFill>
              </a:rPr>
              <a:t>, outline and size easily as you do with other PowerPoint shapes.</a:t>
            </a:r>
          </a:p>
        </p:txBody>
      </p:sp>
    </p:spTree>
    <p:extLst>
      <p:ext uri="{BB962C8B-B14F-4D97-AF65-F5344CB8AC3E}">
        <p14:creationId xmlns:p14="http://schemas.microsoft.com/office/powerpoint/2010/main" val="19682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E852-CA00-4247-9DC6-19C1D843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B2DD9-8D01-4CD0-AA26-344D2F2D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CCF83-2DA5-4E98-828A-8F6FB732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2B594-7FD1-4B05-9A50-ABBF05A9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BCBD6-D806-495F-A1D9-7C0565EDD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C1AA0-31A8-4959-A651-6ADB6C4D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2354A-8A06-4065-B5C2-4585755F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0DBEB-3011-443C-A437-639C035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1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5F1A-DB59-4988-82B3-59F2F1B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71CDF-9AFA-43F2-BE95-58B488B9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97B87-7B75-4A17-8FCE-AE602854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868B1-E038-4579-81D1-002F6EC9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53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C75D-101F-4DCC-9EF7-B1DC7D8C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B147C-494C-4964-8150-E796CB7E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3FB-4D34-401C-822D-22741DC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E760-4E3D-463E-B01C-CC717A9C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4E03B-1367-48DA-B820-7A04FE69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6C2E6-4113-428B-8362-BA2CD05D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F3A64-E380-4CB4-BD63-4222FBD2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E298A-42F5-4840-9BFE-825A5C0A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1E9E9-9BDD-4D1B-B3A5-764EEBC6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107D-21DB-4E1F-AEA5-0A9CA377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395DC-1245-4DF5-88C9-CB51B31D8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DF46D-FE53-478E-92E4-DE5C5954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532B-7606-4592-AFBF-7CA4B63B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6AAAA-AF12-4F87-AE49-25A159BA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0753D-B37D-4662-8864-A7D95BF9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78261-2DDA-4572-93E5-B1E2DFB6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933E-E6F9-4DD6-AFCF-A37AA224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A1EDC-2A96-43DC-8FAF-A88E74F6F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DE04-E550-4433-9759-9C75D5D0FED7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41FB-01C3-410E-BB48-005811F00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02AC-0B7C-4F90-9628-CC05C8E3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DFC9-093F-4A12-B814-017A9EAFF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09DE2-1B73-49D0-99AB-177F2A07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F9EA-3361-4503-8B65-BCE00262C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CC332-8F31-4C96-9072-AE5EF875D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D68E-B625-4767-979E-8A329D0DF09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420C-F579-4DC4-896A-38A20D83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9C4A-A0D8-4D08-9D8A-BF9126D4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4181-5877-49CD-AE13-0C1404DBD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377" y="6356350"/>
            <a:ext cx="2886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0619-D170-48E7-B25D-293F3BFD294D}" type="datetime4">
              <a:rPr lang="en-GB" smtClean="0"/>
              <a:t>05 March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9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Name,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8967" y="6356350"/>
            <a:ext cx="2908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530E-1875-46E6-901C-76683197A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CultureLeics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www.facebook.com/CultureLei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://www.instagram.com/culturele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88C80BE-6306-A760-C591-70B1DD95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698"/>
            <a:ext cx="12193857" cy="6858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3A52B-1A4E-E670-7B1D-892CA933E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934" y="2038350"/>
            <a:ext cx="10988102" cy="100547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675C-2B82-43EF-BFD2-D4090B8B0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65" y="1628383"/>
            <a:ext cx="11377913" cy="461830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4400" b="1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4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Visioning an audience data strategy; </a:t>
            </a:r>
          </a:p>
          <a:p>
            <a:r>
              <a:rPr lang="en-GB" sz="44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symposium of creative approaches</a:t>
            </a:r>
            <a:endParaRPr lang="en-GB" sz="44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l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88C80BE-6306-A760-C591-70B1DD95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698"/>
            <a:ext cx="12193857" cy="68584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675C-2B82-43EF-BFD2-D4090B8B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4" y="1825624"/>
            <a:ext cx="10296525" cy="4097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  <a:hlinkClick r:id="" action="ppaction://noaction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  <a:hlinkClick r:id="" action="ppaction://noactio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FB198-006A-48CA-18B2-67B91AC5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7" y="2225040"/>
            <a:ext cx="11174937" cy="4017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FBFF2-5047-D33B-7D0E-62C2F665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415" y="934721"/>
            <a:ext cx="7792720" cy="40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5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88C80BE-6306-A760-C591-70B1DD95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698"/>
            <a:ext cx="12193857" cy="6858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3A52B-1A4E-E670-7B1D-892CA933E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934" y="611311"/>
            <a:ext cx="10988102" cy="243251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we get started 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675C-2B82-43EF-BFD2-D4090B8B0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965" y="1628383"/>
            <a:ext cx="11377913" cy="53153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Today’s Symposium is scheduled to last 150 minutes / 2.5 hours. 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There will be a break of 10 minutes at 11am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Closed captions should be available by clicking on ‘more’, selecting language and speech and ‘turn on live captions’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Camera on/off - your choice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Please keep your microphone muted unless you are invited to pose your question during the Q&amp;A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</a:rPr>
              <a:t>We will be recording the event and we will share it with all attendees alongside the slides and short evaluation within 7 days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</a:rPr>
              <a:t>Please save your questions for the Q&amp;A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l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2FADAA-DEDC-46FA-EE0E-5F9C1170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3444"/>
            <a:ext cx="11176000" cy="66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7D8F-F254-7B97-20F6-91BA8618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e chart with text overlay&#10;&#10;Description automatically generated">
            <a:extLst>
              <a:ext uri="{FF2B5EF4-FFF2-40B4-BE49-F238E27FC236}">
                <a16:creationId xmlns:a16="http://schemas.microsoft.com/office/drawing/2014/main" id="{5896F2BB-161C-A6AD-C03D-44A87056F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12535"/>
          <a:stretch/>
        </p:blipFill>
        <p:spPr>
          <a:xfrm>
            <a:off x="0" y="-72338"/>
            <a:ext cx="12192000" cy="7002675"/>
          </a:xfrm>
        </p:spPr>
      </p:pic>
    </p:spTree>
    <p:extLst>
      <p:ext uri="{BB962C8B-B14F-4D97-AF65-F5344CB8AC3E}">
        <p14:creationId xmlns:p14="http://schemas.microsoft.com/office/powerpoint/2010/main" val="55312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530E-1875-46E6-901C-76683197A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22EDB53-1E18-4343-8A31-9C95F2650821}"/>
              </a:ext>
            </a:extLst>
          </p:cNvPr>
          <p:cNvSpPr txBox="1">
            <a:spLocks/>
          </p:cNvSpPr>
          <p:nvPr/>
        </p:nvSpPr>
        <p:spPr>
          <a:xfrm>
            <a:off x="1090869" y="-12032"/>
            <a:ext cx="11101131" cy="10350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Visioning a Creative and Cultural County: Developing Leicestershire County Council’s Cultural Strategy (VCCC)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E866EBD-166A-45B9-98E0-77D7C59D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3019"/>
            <a:ext cx="12192000" cy="58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	University of Nottingham (UoN) and Leicestershire County Council (LCC) Partnership —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Visioning a 	Creative and Cultural County: Developing Leicestershire County Council’s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Cultural Strategy 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(VCCC) — January 2023-March 2024.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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Project Team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: Amanda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Hanton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, Cat Rogers,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Franne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 Wills, Sam Berry and Helen Harris (LCC), Dr 	Sophie Frost (University for the Creative Arts) and Daniel Mutibwa (UoN).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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Joining up and/or strategically aligning LCC cultural services.</a:t>
            </a:r>
          </a:p>
          <a:p>
            <a:pPr marL="1257300" marR="0" lvl="2" indent="-3429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a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uditing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 current cultural services to identify existing alignment, duplication and shared outcomes.</a:t>
            </a:r>
          </a:p>
          <a:p>
            <a:pPr marL="1257300" marR="0" lvl="2" indent="-3429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consulting a wide range of stakeholders on how they would like to see cultural services designed and how those services could be made meaningful to them in a sustainable way.</a:t>
            </a:r>
          </a:p>
          <a:p>
            <a:pPr marL="1257300" marR="0" lvl="2" indent="-3429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sym typeface="Wingdings"/>
              </a:rPr>
              <a:t>learning from good-practice, strategic models underpinning delivery of cultural services at selected county/district councils nationally.	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 Online Cultural Strategy Symposium (25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 April 2023) — Fenland, Derbyshire and Kent.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ＭＳ Ｐゴシック" charset="-128"/>
              <a:cs typeface="Wingdings"/>
              <a:sym typeface="Wingding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Wingdings"/>
                <a:cs typeface="Wingdings"/>
                <a:sym typeface="Wingdings"/>
              </a:rPr>
              <a:t> Valuable learning from the Online Cultural Strategy Symposium inspired the organisation of this event.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</a:rPr>
              <a:t>	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-128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04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77AB3F-DB21-42DE-8C5E-43FE2D16C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04" r="14836" b="17950"/>
          <a:stretch/>
        </p:blipFill>
        <p:spPr>
          <a:xfrm>
            <a:off x="2659786" y="1027035"/>
            <a:ext cx="7363326" cy="40105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4D315D-C862-4910-8600-38EFE46C1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5D782-0AFC-4201-8CAF-9009DC27341D}"/>
              </a:ext>
            </a:extLst>
          </p:cNvPr>
          <p:cNvSpPr/>
          <p:nvPr/>
        </p:nvSpPr>
        <p:spPr>
          <a:xfrm>
            <a:off x="2352674" y="4533900"/>
            <a:ext cx="7858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https://www.cultureleicestershire.co.uk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328C-E69C-30B5-62BF-7828A7DC9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01" y="5316501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B108C-53AA-3EB6-F2BE-5067A47C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49" y="5310523"/>
            <a:ext cx="360000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B140A-CC44-D3EE-A78C-0F5655A02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170" y="5316501"/>
            <a:ext cx="396000" cy="3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34A1E1-78E2-56A6-6845-FCF257BCF4E4}"/>
              </a:ext>
            </a:extLst>
          </p:cNvPr>
          <p:cNvSpPr txBox="1"/>
          <p:nvPr/>
        </p:nvSpPr>
        <p:spPr>
          <a:xfrm>
            <a:off x="839993" y="5305857"/>
            <a:ext cx="1100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www.facebook.com/CultureLeics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www.twitter.com/CultureLeics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www.instagram.com/cultureleics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16479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y of Nottingham">
      <a:dk1>
        <a:srgbClr val="000000"/>
      </a:dk1>
      <a:lt1>
        <a:srgbClr val="FFFFFF"/>
      </a:lt1>
      <a:dk2>
        <a:srgbClr val="4A4A49"/>
      </a:dk2>
      <a:lt2>
        <a:srgbClr val="92928E"/>
      </a:lt2>
      <a:accent1>
        <a:srgbClr val="009BBD"/>
      </a:accent1>
      <a:accent2>
        <a:srgbClr val="007DA8"/>
      </a:accent2>
      <a:accent3>
        <a:srgbClr val="005697"/>
      </a:accent3>
      <a:accent4>
        <a:srgbClr val="1B2A6B"/>
      </a:accent4>
      <a:accent5>
        <a:srgbClr val="191A4F"/>
      </a:accent5>
      <a:accent6>
        <a:srgbClr val="E52F6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399</Words>
  <Application>Microsoft Office PowerPoint</Application>
  <PresentationFormat>Widescreen</PresentationFormat>
  <Paragraphs>62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Wingdings</vt:lpstr>
      <vt:lpstr>1_Office Theme</vt:lpstr>
      <vt:lpstr>4_Office Theme</vt:lpstr>
      <vt:lpstr>Office Theme</vt:lpstr>
      <vt:lpstr>           </vt:lpstr>
      <vt:lpstr>PowerPoint Presentation</vt:lpstr>
      <vt:lpstr>  Before we get started   </vt:lpstr>
      <vt:lpstr>PowerPoint Presentation</vt:lpstr>
      <vt:lpstr>PowerPoint Presentation</vt:lpstr>
      <vt:lpstr>PowerPoint Presentation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Hanton</dc:creator>
  <cp:lastModifiedBy>Amanda Hanton</cp:lastModifiedBy>
  <cp:revision>5</cp:revision>
  <dcterms:created xsi:type="dcterms:W3CDTF">2024-03-04T20:31:36Z</dcterms:created>
  <dcterms:modified xsi:type="dcterms:W3CDTF">2024-03-05T19:11:30Z</dcterms:modified>
</cp:coreProperties>
</file>